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3.xml" ContentType="application/inkml+xml"/>
  <Override PartName="/ppt/notesSlides/notesSlide13.xml" ContentType="application/vnd.openxmlformats-officedocument.presentationml.notesSlide+xml"/>
  <Override PartName="/ppt/ink/ink14.xml" ContentType="application/inkml+xml"/>
  <Override PartName="/ppt/notesSlides/notesSlide14.xml" ContentType="application/vnd.openxmlformats-officedocument.presentationml.notesSlide+xml"/>
  <Override PartName="/ppt/ink/ink15.xml" ContentType="application/inkml+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5"/>
  </p:notesMasterIdLst>
  <p:sldIdLst>
    <p:sldId id="256" r:id="rId3"/>
    <p:sldId id="2147483272" r:id="rId4"/>
    <p:sldId id="2147483273" r:id="rId5"/>
    <p:sldId id="2147483274" r:id="rId6"/>
    <p:sldId id="2147483275" r:id="rId7"/>
    <p:sldId id="2147483271" r:id="rId8"/>
    <p:sldId id="2147483270" r:id="rId9"/>
    <p:sldId id="2147483269" r:id="rId10"/>
    <p:sldId id="257" r:id="rId11"/>
    <p:sldId id="258" r:id="rId12"/>
    <p:sldId id="259" r:id="rId13"/>
    <p:sldId id="260" r:id="rId14"/>
    <p:sldId id="261" r:id="rId15"/>
    <p:sldId id="262" r:id="rId16"/>
    <p:sldId id="264" r:id="rId17"/>
    <p:sldId id="265" r:id="rId18"/>
    <p:sldId id="266" r:id="rId19"/>
    <p:sldId id="2147483276" r:id="rId20"/>
    <p:sldId id="2147483277"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4" r:id="rId38"/>
    <p:sldId id="285" r:id="rId39"/>
    <p:sldId id="287" r:id="rId40"/>
    <p:sldId id="283" r:id="rId41"/>
    <p:sldId id="289" r:id="rId42"/>
    <p:sldId id="288" r:id="rId43"/>
    <p:sldId id="290" r:id="rId44"/>
    <p:sldId id="292" r:id="rId45"/>
    <p:sldId id="294" r:id="rId46"/>
    <p:sldId id="295" r:id="rId47"/>
    <p:sldId id="2147483258" r:id="rId48"/>
    <p:sldId id="2147483278" r:id="rId49"/>
    <p:sldId id="2147483279" r:id="rId50"/>
    <p:sldId id="2147483280" r:id="rId51"/>
    <p:sldId id="2147483259" r:id="rId52"/>
    <p:sldId id="2147483260" r:id="rId53"/>
    <p:sldId id="2147483261" r:id="rId54"/>
    <p:sldId id="2147483262" r:id="rId55"/>
    <p:sldId id="2147483263" r:id="rId56"/>
    <p:sldId id="2147483264" r:id="rId57"/>
    <p:sldId id="2147483265" r:id="rId58"/>
    <p:sldId id="263" r:id="rId59"/>
    <p:sldId id="2147483254" r:id="rId60"/>
    <p:sldId id="2147483266" r:id="rId61"/>
    <p:sldId id="2147483257" r:id="rId62"/>
    <p:sldId id="2147483267" r:id="rId63"/>
    <p:sldId id="214748326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3" id="{52E7CED7-A766-5244-9DDB-D18629F5A64E}">
          <p14:sldIdLst>
            <p14:sldId id="256"/>
            <p14:sldId id="2147483272"/>
            <p14:sldId id="2147483273"/>
            <p14:sldId id="2147483274"/>
            <p14:sldId id="2147483275"/>
            <p14:sldId id="2147483271"/>
            <p14:sldId id="2147483270"/>
            <p14:sldId id="2147483269"/>
            <p14:sldId id="257"/>
            <p14:sldId id="258"/>
            <p14:sldId id="259"/>
            <p14:sldId id="260"/>
            <p14:sldId id="261"/>
            <p14:sldId id="262"/>
            <p14:sldId id="264"/>
            <p14:sldId id="265"/>
            <p14:sldId id="266"/>
            <p14:sldId id="2147483276"/>
            <p14:sldId id="2147483277"/>
            <p14:sldId id="267"/>
            <p14:sldId id="268"/>
            <p14:sldId id="269"/>
            <p14:sldId id="270"/>
            <p14:sldId id="271"/>
            <p14:sldId id="272"/>
            <p14:sldId id="273"/>
            <p14:sldId id="274"/>
            <p14:sldId id="275"/>
            <p14:sldId id="276"/>
          </p14:sldIdLst>
        </p14:section>
        <p14:section name="chapter 3 CFT" id="{A99B671A-D149-DC49-9E84-969B57243BFA}">
          <p14:sldIdLst>
            <p14:sldId id="277"/>
            <p14:sldId id="278"/>
            <p14:sldId id="279"/>
          </p14:sldIdLst>
        </p14:section>
        <p14:section name="Chapter 6 RAG" id="{3F516014-6F34-1A4A-B4BD-0239C65B81C7}">
          <p14:sldIdLst>
            <p14:sldId id="280"/>
          </p14:sldIdLst>
        </p14:section>
        <p14:section name="Chapter 6 RAG" id="{3A166814-21EC-104B-8750-95B1F244FCB5}">
          <p14:sldIdLst>
            <p14:sldId id="281"/>
            <p14:sldId id="282"/>
            <p14:sldId id="284"/>
            <p14:sldId id="285"/>
            <p14:sldId id="287"/>
            <p14:sldId id="283"/>
          </p14:sldIdLst>
        </p14:section>
        <p14:section name="Chapter 1" id="{D30043C6-196A-3C41-806F-6B86AB7F0821}">
          <p14:sldIdLst>
            <p14:sldId id="289"/>
            <p14:sldId id="288"/>
            <p14:sldId id="290"/>
            <p14:sldId id="292"/>
            <p14:sldId id="294"/>
            <p14:sldId id="295"/>
            <p14:sldId id="2147483258"/>
            <p14:sldId id="2147483278"/>
            <p14:sldId id="2147483279"/>
            <p14:sldId id="2147483280"/>
            <p14:sldId id="2147483259"/>
            <p14:sldId id="2147483260"/>
            <p14:sldId id="2147483261"/>
            <p14:sldId id="2147483262"/>
            <p14:sldId id="2147483263"/>
            <p14:sldId id="2147483264"/>
            <p14:sldId id="2147483265"/>
            <p14:sldId id="263"/>
          </p14:sldIdLst>
        </p14:section>
        <p14:section name="Chaper 2" id="{CFF3F5CA-7CED-D34B-A40E-CD5927676E40}">
          <p14:sldIdLst>
            <p14:sldId id="2147483254"/>
            <p14:sldId id="2147483266"/>
            <p14:sldId id="2147483257"/>
            <p14:sldId id="2147483267"/>
            <p14:sldId id="2147483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94"/>
    <p:restoredTop sz="95567"/>
  </p:normalViewPr>
  <p:slideViewPr>
    <p:cSldViewPr snapToGrid="0">
      <p:cViewPr varScale="1">
        <p:scale>
          <a:sx n="100" d="100"/>
          <a:sy n="100" d="100"/>
        </p:scale>
        <p:origin x="15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E91EC-5424-7446-87FD-0F2238E82CCA}"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6CD00-6521-D14C-8AF2-EFACF40A7001}">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Choice</a:t>
          </a:r>
        </a:p>
      </dgm:t>
    </dgm:pt>
    <dgm:pt modelId="{73397136-B905-9643-93A9-126C8C218D24}" type="parTrans" cxnId="{5680242E-1253-E74E-89F9-EEACCEF93BB9}">
      <dgm:prSet/>
      <dgm:spPr/>
      <dgm:t>
        <a:bodyPr/>
        <a:lstStyle/>
        <a:p>
          <a:endParaRPr lang="en-GB"/>
        </a:p>
      </dgm:t>
    </dgm:pt>
    <dgm:pt modelId="{5F4D3374-0052-034E-9FF1-6921987295C2}" type="sibTrans" cxnId="{5680242E-1253-E74E-89F9-EEACCEF93BB9}">
      <dgm:prSet/>
      <dgm:spPr/>
      <dgm:t>
        <a:bodyPr/>
        <a:lstStyle/>
        <a:p>
          <a:endParaRPr lang="en-GB"/>
        </a:p>
      </dgm:t>
    </dgm:pt>
    <dgm:pt modelId="{1E4100D2-1CEF-C444-92D0-5A0C40A96022}">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Customization</a:t>
          </a:r>
        </a:p>
      </dgm:t>
    </dgm:pt>
    <dgm:pt modelId="{DA1CD3CC-C817-4847-B43D-D3095DEF03C5}" type="parTrans" cxnId="{19274ABE-5631-9049-B46E-D0C4C2E1958A}">
      <dgm:prSet/>
      <dgm:spPr/>
      <dgm:t>
        <a:bodyPr/>
        <a:lstStyle/>
        <a:p>
          <a:endParaRPr lang="en-GB"/>
        </a:p>
      </dgm:t>
    </dgm:pt>
    <dgm:pt modelId="{F8949EC0-96F8-4A47-A107-E6238B327F0A}" type="sibTrans" cxnId="{19274ABE-5631-9049-B46E-D0C4C2E1958A}">
      <dgm:prSet/>
      <dgm:spPr/>
      <dgm:t>
        <a:bodyPr/>
        <a:lstStyle/>
        <a:p>
          <a:endParaRPr lang="en-GB"/>
        </a:p>
      </dgm:t>
    </dgm:pt>
    <dgm:pt modelId="{90BA4C11-6648-D846-B54C-27C2D9168A8D}">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RAG</a:t>
          </a:r>
        </a:p>
      </dgm:t>
    </dgm:pt>
    <dgm:pt modelId="{AF065EB3-8C63-F24E-8142-ACD6BE4DB7E3}" type="parTrans" cxnId="{D010815A-06E6-2945-BD88-EADDFD1CD7DF}">
      <dgm:prSet/>
      <dgm:spPr/>
      <dgm:t>
        <a:bodyPr/>
        <a:lstStyle/>
        <a:p>
          <a:endParaRPr lang="en-GB"/>
        </a:p>
      </dgm:t>
    </dgm:pt>
    <dgm:pt modelId="{3F4A5EC4-D382-EB41-8A02-3086FCE5893F}" type="sibTrans" cxnId="{D010815A-06E6-2945-BD88-EADDFD1CD7DF}">
      <dgm:prSet/>
      <dgm:spPr/>
      <dgm:t>
        <a:bodyPr/>
        <a:lstStyle/>
        <a:p>
          <a:endParaRPr lang="en-GB"/>
        </a:p>
      </dgm:t>
    </dgm:pt>
    <dgm:pt modelId="{A25143BF-D55F-1C4F-9454-20B45EB4B6E5}">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Agents</a:t>
          </a:r>
        </a:p>
      </dgm:t>
    </dgm:pt>
    <dgm:pt modelId="{2B1440DC-FC0B-B446-849F-0CC101BA27C0}" type="parTrans" cxnId="{A39C60DB-69A4-1A4F-97BC-C9B2841E80F0}">
      <dgm:prSet/>
      <dgm:spPr/>
      <dgm:t>
        <a:bodyPr/>
        <a:lstStyle/>
        <a:p>
          <a:endParaRPr lang="en-GB"/>
        </a:p>
      </dgm:t>
    </dgm:pt>
    <dgm:pt modelId="{DFEC226C-761D-904A-B493-DF32D834E750}" type="sibTrans" cxnId="{A39C60DB-69A4-1A4F-97BC-C9B2841E80F0}">
      <dgm:prSet/>
      <dgm:spPr/>
      <dgm:t>
        <a:bodyPr/>
        <a:lstStyle/>
        <a:p>
          <a:endParaRPr lang="en-GB"/>
        </a:p>
      </dgm:t>
    </dgm:pt>
    <dgm:pt modelId="{060A3A81-7FD4-684F-94DF-D99D4DBC9A72}">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Evaluation</a:t>
          </a:r>
        </a:p>
      </dgm:t>
    </dgm:pt>
    <dgm:pt modelId="{35DE8423-A95B-2A40-81DF-EBD207B99668}" type="parTrans" cxnId="{BCA0D79D-ABA1-8D4B-A3B9-8933D4DDBE1B}">
      <dgm:prSet/>
      <dgm:spPr/>
      <dgm:t>
        <a:bodyPr/>
        <a:lstStyle/>
        <a:p>
          <a:endParaRPr lang="en-GB"/>
        </a:p>
      </dgm:t>
    </dgm:pt>
    <dgm:pt modelId="{773D03E4-485F-EA4E-BA1C-35FAF8D06F91}" type="sibTrans" cxnId="{BCA0D79D-ABA1-8D4B-A3B9-8933D4DDBE1B}">
      <dgm:prSet/>
      <dgm:spPr/>
      <dgm:t>
        <a:bodyPr/>
        <a:lstStyle/>
        <a:p>
          <a:endParaRPr lang="en-GB"/>
        </a:p>
      </dgm:t>
    </dgm:pt>
    <dgm:pt modelId="{71BCC4AD-D263-1E41-AAC8-3EC10E371F8B}">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Guardrails</a:t>
          </a:r>
        </a:p>
      </dgm:t>
    </dgm:pt>
    <dgm:pt modelId="{348048B9-674F-294F-8C5D-274A341E879B}" type="parTrans" cxnId="{347747B2-0837-3741-B165-EED7841FD029}">
      <dgm:prSet/>
      <dgm:spPr/>
      <dgm:t>
        <a:bodyPr/>
        <a:lstStyle/>
        <a:p>
          <a:endParaRPr lang="en-GB"/>
        </a:p>
      </dgm:t>
    </dgm:pt>
    <dgm:pt modelId="{976A9FA0-CFCA-7C41-9302-2F115BDFB1FE}" type="sibTrans" cxnId="{347747B2-0837-3741-B165-EED7841FD029}">
      <dgm:prSet/>
      <dgm:spPr/>
      <dgm:t>
        <a:bodyPr/>
        <a:lstStyle/>
        <a:p>
          <a:endParaRPr lang="en-GB"/>
        </a:p>
      </dgm:t>
    </dgm:pt>
    <dgm:pt modelId="{ED606A56-533A-4D4D-AD6D-2DCAB89C91D6}" type="pres">
      <dgm:prSet presAssocID="{EA6E91EC-5424-7446-87FD-0F2238E82CCA}" presName="Name0" presStyleCnt="0">
        <dgm:presLayoutVars>
          <dgm:chMax val="7"/>
          <dgm:chPref val="7"/>
          <dgm:dir/>
        </dgm:presLayoutVars>
      </dgm:prSet>
      <dgm:spPr/>
    </dgm:pt>
    <dgm:pt modelId="{A6A2FA87-A341-D642-8887-2EBA061DA4F6}" type="pres">
      <dgm:prSet presAssocID="{EA6E91EC-5424-7446-87FD-0F2238E82CCA}" presName="Name1" presStyleCnt="0"/>
      <dgm:spPr/>
    </dgm:pt>
    <dgm:pt modelId="{C23D8526-A9E0-3149-B630-88FA332F46D8}" type="pres">
      <dgm:prSet presAssocID="{EA6E91EC-5424-7446-87FD-0F2238E82CCA}" presName="cycle" presStyleCnt="0"/>
      <dgm:spPr/>
    </dgm:pt>
    <dgm:pt modelId="{41B4D143-8A1D-4045-8677-2D62E35B63FC}" type="pres">
      <dgm:prSet presAssocID="{EA6E91EC-5424-7446-87FD-0F2238E82CCA}" presName="srcNode" presStyleLbl="node1" presStyleIdx="0" presStyleCnt="6"/>
      <dgm:spPr/>
    </dgm:pt>
    <dgm:pt modelId="{02190301-35EF-8A47-9B07-7C2A1EE70E6C}" type="pres">
      <dgm:prSet presAssocID="{EA6E91EC-5424-7446-87FD-0F2238E82CCA}" presName="conn" presStyleLbl="parChTrans1D2" presStyleIdx="0" presStyleCnt="1"/>
      <dgm:spPr/>
    </dgm:pt>
    <dgm:pt modelId="{174D8367-96A9-5447-A162-5E86374C24F4}" type="pres">
      <dgm:prSet presAssocID="{EA6E91EC-5424-7446-87FD-0F2238E82CCA}" presName="extraNode" presStyleLbl="node1" presStyleIdx="0" presStyleCnt="6"/>
      <dgm:spPr/>
    </dgm:pt>
    <dgm:pt modelId="{37416CFE-B325-1944-ABB4-EBD9C85BEC7A}" type="pres">
      <dgm:prSet presAssocID="{EA6E91EC-5424-7446-87FD-0F2238E82CCA}" presName="dstNode" presStyleLbl="node1" presStyleIdx="0" presStyleCnt="6"/>
      <dgm:spPr/>
    </dgm:pt>
    <dgm:pt modelId="{223E2C14-1889-1145-A4EA-CCA27C8E5D8E}" type="pres">
      <dgm:prSet presAssocID="{D1F6CD00-6521-D14C-8AF2-EFACF40A7001}" presName="text_1" presStyleLbl="node1" presStyleIdx="0" presStyleCnt="6">
        <dgm:presLayoutVars>
          <dgm:bulletEnabled val="1"/>
        </dgm:presLayoutVars>
      </dgm:prSet>
      <dgm:spPr/>
    </dgm:pt>
    <dgm:pt modelId="{2B193B05-C161-574B-A7AF-2C2C71DDD8F7}" type="pres">
      <dgm:prSet presAssocID="{D1F6CD00-6521-D14C-8AF2-EFACF40A7001}" presName="accent_1" presStyleCnt="0"/>
      <dgm:spPr/>
    </dgm:pt>
    <dgm:pt modelId="{8FB6B536-027D-5C45-9CE4-8B00F80C3304}" type="pres">
      <dgm:prSet presAssocID="{D1F6CD00-6521-D14C-8AF2-EFACF40A7001}" presName="accentRepeatNode" presStyleLbl="solidFgAcc1" presStyleIdx="0" presStyleCnt="6"/>
      <dgm:spPr/>
    </dgm:pt>
    <dgm:pt modelId="{8FE4E2DE-0CEE-9E42-8D80-687CE90095BC}" type="pres">
      <dgm:prSet presAssocID="{1E4100D2-1CEF-C444-92D0-5A0C40A96022}" presName="text_2" presStyleLbl="node1" presStyleIdx="1" presStyleCnt="6">
        <dgm:presLayoutVars>
          <dgm:bulletEnabled val="1"/>
        </dgm:presLayoutVars>
      </dgm:prSet>
      <dgm:spPr/>
    </dgm:pt>
    <dgm:pt modelId="{37FB0FEB-2694-DA4B-A729-3CAE6D97C2F3}" type="pres">
      <dgm:prSet presAssocID="{1E4100D2-1CEF-C444-92D0-5A0C40A96022}" presName="accent_2" presStyleCnt="0"/>
      <dgm:spPr/>
    </dgm:pt>
    <dgm:pt modelId="{0119E61B-F9E5-9847-AC71-BB501DEB0BB8}" type="pres">
      <dgm:prSet presAssocID="{1E4100D2-1CEF-C444-92D0-5A0C40A96022}" presName="accentRepeatNode" presStyleLbl="solidFgAcc1" presStyleIdx="1" presStyleCnt="6"/>
      <dgm:spPr/>
    </dgm:pt>
    <dgm:pt modelId="{5B5CEA69-60EC-4A4D-9AE4-0CCD057E90B0}" type="pres">
      <dgm:prSet presAssocID="{90BA4C11-6648-D846-B54C-27C2D9168A8D}" presName="text_3" presStyleLbl="node1" presStyleIdx="2" presStyleCnt="6">
        <dgm:presLayoutVars>
          <dgm:bulletEnabled val="1"/>
        </dgm:presLayoutVars>
      </dgm:prSet>
      <dgm:spPr/>
    </dgm:pt>
    <dgm:pt modelId="{29F51FBA-7C05-7741-8404-9591C6475FA8}" type="pres">
      <dgm:prSet presAssocID="{90BA4C11-6648-D846-B54C-27C2D9168A8D}" presName="accent_3" presStyleCnt="0"/>
      <dgm:spPr/>
    </dgm:pt>
    <dgm:pt modelId="{52591B31-8FFF-D84F-90B3-1E834E5E0CF6}" type="pres">
      <dgm:prSet presAssocID="{90BA4C11-6648-D846-B54C-27C2D9168A8D}" presName="accentRepeatNode" presStyleLbl="solidFgAcc1" presStyleIdx="2" presStyleCnt="6"/>
      <dgm:spPr/>
    </dgm:pt>
    <dgm:pt modelId="{00FD1C24-8BF1-5048-B57A-CEAED766E3EA}" type="pres">
      <dgm:prSet presAssocID="{A25143BF-D55F-1C4F-9454-20B45EB4B6E5}" presName="text_4" presStyleLbl="node1" presStyleIdx="3" presStyleCnt="6">
        <dgm:presLayoutVars>
          <dgm:bulletEnabled val="1"/>
        </dgm:presLayoutVars>
      </dgm:prSet>
      <dgm:spPr/>
    </dgm:pt>
    <dgm:pt modelId="{6AA4A32E-91BE-D440-96E7-CDD7FBBB9335}" type="pres">
      <dgm:prSet presAssocID="{A25143BF-D55F-1C4F-9454-20B45EB4B6E5}" presName="accent_4" presStyleCnt="0"/>
      <dgm:spPr/>
    </dgm:pt>
    <dgm:pt modelId="{6E7B0189-3DAE-A840-B950-9075C9B980D3}" type="pres">
      <dgm:prSet presAssocID="{A25143BF-D55F-1C4F-9454-20B45EB4B6E5}" presName="accentRepeatNode" presStyleLbl="solidFgAcc1" presStyleIdx="3" presStyleCnt="6"/>
      <dgm:spPr/>
    </dgm:pt>
    <dgm:pt modelId="{1672F675-05C3-0C49-AD8A-3C0B94CE8EF0}" type="pres">
      <dgm:prSet presAssocID="{060A3A81-7FD4-684F-94DF-D99D4DBC9A72}" presName="text_5" presStyleLbl="node1" presStyleIdx="4" presStyleCnt="6">
        <dgm:presLayoutVars>
          <dgm:bulletEnabled val="1"/>
        </dgm:presLayoutVars>
      </dgm:prSet>
      <dgm:spPr/>
    </dgm:pt>
    <dgm:pt modelId="{FB14B166-9FE3-794D-87CC-1209CCAE6C03}" type="pres">
      <dgm:prSet presAssocID="{060A3A81-7FD4-684F-94DF-D99D4DBC9A72}" presName="accent_5" presStyleCnt="0"/>
      <dgm:spPr/>
    </dgm:pt>
    <dgm:pt modelId="{B161BB04-D1FF-F641-9B0B-8FDD925EF173}" type="pres">
      <dgm:prSet presAssocID="{060A3A81-7FD4-684F-94DF-D99D4DBC9A72}" presName="accentRepeatNode" presStyleLbl="solidFgAcc1" presStyleIdx="4" presStyleCnt="6"/>
      <dgm:spPr/>
    </dgm:pt>
    <dgm:pt modelId="{44C5A1C1-D63C-1749-99B8-EB928C796524}" type="pres">
      <dgm:prSet presAssocID="{71BCC4AD-D263-1E41-AAC8-3EC10E371F8B}" presName="text_6" presStyleLbl="node1" presStyleIdx="5" presStyleCnt="6">
        <dgm:presLayoutVars>
          <dgm:bulletEnabled val="1"/>
        </dgm:presLayoutVars>
      </dgm:prSet>
      <dgm:spPr/>
    </dgm:pt>
    <dgm:pt modelId="{B1DEC391-51A7-5546-B7A9-79F23C9C9569}" type="pres">
      <dgm:prSet presAssocID="{71BCC4AD-D263-1E41-AAC8-3EC10E371F8B}" presName="accent_6" presStyleCnt="0"/>
      <dgm:spPr/>
    </dgm:pt>
    <dgm:pt modelId="{A78C5B68-DB1C-E941-AE2A-A30927C3A21C}" type="pres">
      <dgm:prSet presAssocID="{71BCC4AD-D263-1E41-AAC8-3EC10E371F8B}" presName="accentRepeatNode" presStyleLbl="solidFgAcc1" presStyleIdx="5" presStyleCnt="6"/>
      <dgm:spPr/>
    </dgm:pt>
  </dgm:ptLst>
  <dgm:cxnLst>
    <dgm:cxn modelId="{B6F38017-96D0-8F45-B67A-3D9F93DDE56B}" type="presOf" srcId="{060A3A81-7FD4-684F-94DF-D99D4DBC9A72}" destId="{1672F675-05C3-0C49-AD8A-3C0B94CE8EF0}" srcOrd="0" destOrd="0" presId="urn:microsoft.com/office/officeart/2008/layout/VerticalCurvedList"/>
    <dgm:cxn modelId="{0187631A-E16A-784F-B201-F70150CCB8EB}" type="presOf" srcId="{90BA4C11-6648-D846-B54C-27C2D9168A8D}" destId="{5B5CEA69-60EC-4A4D-9AE4-0CCD057E90B0}" srcOrd="0" destOrd="0" presId="urn:microsoft.com/office/officeart/2008/layout/VerticalCurvedList"/>
    <dgm:cxn modelId="{5680242E-1253-E74E-89F9-EEACCEF93BB9}" srcId="{EA6E91EC-5424-7446-87FD-0F2238E82CCA}" destId="{D1F6CD00-6521-D14C-8AF2-EFACF40A7001}" srcOrd="0" destOrd="0" parTransId="{73397136-B905-9643-93A9-126C8C218D24}" sibTransId="{5F4D3374-0052-034E-9FF1-6921987295C2}"/>
    <dgm:cxn modelId="{D010815A-06E6-2945-BD88-EADDFD1CD7DF}" srcId="{EA6E91EC-5424-7446-87FD-0F2238E82CCA}" destId="{90BA4C11-6648-D846-B54C-27C2D9168A8D}" srcOrd="2" destOrd="0" parTransId="{AF065EB3-8C63-F24E-8142-ACD6BE4DB7E3}" sibTransId="{3F4A5EC4-D382-EB41-8A02-3086FCE5893F}"/>
    <dgm:cxn modelId="{EFF3886D-6E0D-5A4A-B905-3537EB522A98}" type="presOf" srcId="{1E4100D2-1CEF-C444-92D0-5A0C40A96022}" destId="{8FE4E2DE-0CEE-9E42-8D80-687CE90095BC}" srcOrd="0" destOrd="0" presId="urn:microsoft.com/office/officeart/2008/layout/VerticalCurvedList"/>
    <dgm:cxn modelId="{C21FA676-DBD5-684E-A6F9-FB599204E178}" type="presOf" srcId="{5F4D3374-0052-034E-9FF1-6921987295C2}" destId="{02190301-35EF-8A47-9B07-7C2A1EE70E6C}" srcOrd="0" destOrd="0" presId="urn:microsoft.com/office/officeart/2008/layout/VerticalCurvedList"/>
    <dgm:cxn modelId="{BCA0D79D-ABA1-8D4B-A3B9-8933D4DDBE1B}" srcId="{EA6E91EC-5424-7446-87FD-0F2238E82CCA}" destId="{060A3A81-7FD4-684F-94DF-D99D4DBC9A72}" srcOrd="4" destOrd="0" parTransId="{35DE8423-A95B-2A40-81DF-EBD207B99668}" sibTransId="{773D03E4-485F-EA4E-BA1C-35FAF8D06F91}"/>
    <dgm:cxn modelId="{347747B2-0837-3741-B165-EED7841FD029}" srcId="{EA6E91EC-5424-7446-87FD-0F2238E82CCA}" destId="{71BCC4AD-D263-1E41-AAC8-3EC10E371F8B}" srcOrd="5" destOrd="0" parTransId="{348048B9-674F-294F-8C5D-274A341E879B}" sibTransId="{976A9FA0-CFCA-7C41-9302-2F115BDFB1FE}"/>
    <dgm:cxn modelId="{6D1B15B4-58D0-2B4B-AA03-1A77614AF374}" type="presOf" srcId="{D1F6CD00-6521-D14C-8AF2-EFACF40A7001}" destId="{223E2C14-1889-1145-A4EA-CCA27C8E5D8E}" srcOrd="0" destOrd="0" presId="urn:microsoft.com/office/officeart/2008/layout/VerticalCurvedList"/>
    <dgm:cxn modelId="{19274ABE-5631-9049-B46E-D0C4C2E1958A}" srcId="{EA6E91EC-5424-7446-87FD-0F2238E82CCA}" destId="{1E4100D2-1CEF-C444-92D0-5A0C40A96022}" srcOrd="1" destOrd="0" parTransId="{DA1CD3CC-C817-4847-B43D-D3095DEF03C5}" sibTransId="{F8949EC0-96F8-4A47-A107-E6238B327F0A}"/>
    <dgm:cxn modelId="{82A356CC-ACBF-6B42-9A83-F44162DEF4F0}" type="presOf" srcId="{EA6E91EC-5424-7446-87FD-0F2238E82CCA}" destId="{ED606A56-533A-4D4D-AD6D-2DCAB89C91D6}" srcOrd="0" destOrd="0" presId="urn:microsoft.com/office/officeart/2008/layout/VerticalCurvedList"/>
    <dgm:cxn modelId="{CE89E8D8-C219-E940-90E2-1136245B15C1}" type="presOf" srcId="{71BCC4AD-D263-1E41-AAC8-3EC10E371F8B}" destId="{44C5A1C1-D63C-1749-99B8-EB928C796524}" srcOrd="0" destOrd="0" presId="urn:microsoft.com/office/officeart/2008/layout/VerticalCurvedList"/>
    <dgm:cxn modelId="{135C71D9-3E42-CD4E-B49B-0D83084A7195}" type="presOf" srcId="{A25143BF-D55F-1C4F-9454-20B45EB4B6E5}" destId="{00FD1C24-8BF1-5048-B57A-CEAED766E3EA}" srcOrd="0" destOrd="0" presId="urn:microsoft.com/office/officeart/2008/layout/VerticalCurvedList"/>
    <dgm:cxn modelId="{A39C60DB-69A4-1A4F-97BC-C9B2841E80F0}" srcId="{EA6E91EC-5424-7446-87FD-0F2238E82CCA}" destId="{A25143BF-D55F-1C4F-9454-20B45EB4B6E5}" srcOrd="3" destOrd="0" parTransId="{2B1440DC-FC0B-B446-849F-0CC101BA27C0}" sibTransId="{DFEC226C-761D-904A-B493-DF32D834E750}"/>
    <dgm:cxn modelId="{BAC779DD-2B3A-B84B-B61B-C554D776A6D3}" type="presParOf" srcId="{ED606A56-533A-4D4D-AD6D-2DCAB89C91D6}" destId="{A6A2FA87-A341-D642-8887-2EBA061DA4F6}" srcOrd="0" destOrd="0" presId="urn:microsoft.com/office/officeart/2008/layout/VerticalCurvedList"/>
    <dgm:cxn modelId="{6EAB5DE7-60DA-7447-BAA9-FB36A961F6C5}" type="presParOf" srcId="{A6A2FA87-A341-D642-8887-2EBA061DA4F6}" destId="{C23D8526-A9E0-3149-B630-88FA332F46D8}" srcOrd="0" destOrd="0" presId="urn:microsoft.com/office/officeart/2008/layout/VerticalCurvedList"/>
    <dgm:cxn modelId="{FBE023AD-897F-2045-A564-B2E650B53F43}" type="presParOf" srcId="{C23D8526-A9E0-3149-B630-88FA332F46D8}" destId="{41B4D143-8A1D-4045-8677-2D62E35B63FC}" srcOrd="0" destOrd="0" presId="urn:microsoft.com/office/officeart/2008/layout/VerticalCurvedList"/>
    <dgm:cxn modelId="{CB10BFBF-A8DA-A74C-B812-E0165370FEF8}" type="presParOf" srcId="{C23D8526-A9E0-3149-B630-88FA332F46D8}" destId="{02190301-35EF-8A47-9B07-7C2A1EE70E6C}" srcOrd="1" destOrd="0" presId="urn:microsoft.com/office/officeart/2008/layout/VerticalCurvedList"/>
    <dgm:cxn modelId="{A632D9F2-0A66-254F-8866-49EEAAE28AFC}" type="presParOf" srcId="{C23D8526-A9E0-3149-B630-88FA332F46D8}" destId="{174D8367-96A9-5447-A162-5E86374C24F4}" srcOrd="2" destOrd="0" presId="urn:microsoft.com/office/officeart/2008/layout/VerticalCurvedList"/>
    <dgm:cxn modelId="{1B6BBDE9-E59B-9646-A486-E98E23F7C7A3}" type="presParOf" srcId="{C23D8526-A9E0-3149-B630-88FA332F46D8}" destId="{37416CFE-B325-1944-ABB4-EBD9C85BEC7A}" srcOrd="3" destOrd="0" presId="urn:microsoft.com/office/officeart/2008/layout/VerticalCurvedList"/>
    <dgm:cxn modelId="{FF0793DA-F588-A84F-AF67-CD7A788E3A6C}" type="presParOf" srcId="{A6A2FA87-A341-D642-8887-2EBA061DA4F6}" destId="{223E2C14-1889-1145-A4EA-CCA27C8E5D8E}" srcOrd="1" destOrd="0" presId="urn:microsoft.com/office/officeart/2008/layout/VerticalCurvedList"/>
    <dgm:cxn modelId="{D344E3EB-D7E4-CA49-8628-41760C73D0ED}" type="presParOf" srcId="{A6A2FA87-A341-D642-8887-2EBA061DA4F6}" destId="{2B193B05-C161-574B-A7AF-2C2C71DDD8F7}" srcOrd="2" destOrd="0" presId="urn:microsoft.com/office/officeart/2008/layout/VerticalCurvedList"/>
    <dgm:cxn modelId="{7FFFD8C9-E223-A942-A7C4-9FFB215CDECE}" type="presParOf" srcId="{2B193B05-C161-574B-A7AF-2C2C71DDD8F7}" destId="{8FB6B536-027D-5C45-9CE4-8B00F80C3304}" srcOrd="0" destOrd="0" presId="urn:microsoft.com/office/officeart/2008/layout/VerticalCurvedList"/>
    <dgm:cxn modelId="{98111273-363B-264C-ADC7-1A817550DAF9}" type="presParOf" srcId="{A6A2FA87-A341-D642-8887-2EBA061DA4F6}" destId="{8FE4E2DE-0CEE-9E42-8D80-687CE90095BC}" srcOrd="3" destOrd="0" presId="urn:microsoft.com/office/officeart/2008/layout/VerticalCurvedList"/>
    <dgm:cxn modelId="{CB59C462-ABB8-2149-A487-264B5D6FBEC7}" type="presParOf" srcId="{A6A2FA87-A341-D642-8887-2EBA061DA4F6}" destId="{37FB0FEB-2694-DA4B-A729-3CAE6D97C2F3}" srcOrd="4" destOrd="0" presId="urn:microsoft.com/office/officeart/2008/layout/VerticalCurvedList"/>
    <dgm:cxn modelId="{A6F80037-4A1F-9944-B3AB-A8CF31CE49D8}" type="presParOf" srcId="{37FB0FEB-2694-DA4B-A729-3CAE6D97C2F3}" destId="{0119E61B-F9E5-9847-AC71-BB501DEB0BB8}" srcOrd="0" destOrd="0" presId="urn:microsoft.com/office/officeart/2008/layout/VerticalCurvedList"/>
    <dgm:cxn modelId="{0059ADF2-4E76-2746-ADB3-56EA3E1AE54A}" type="presParOf" srcId="{A6A2FA87-A341-D642-8887-2EBA061DA4F6}" destId="{5B5CEA69-60EC-4A4D-9AE4-0CCD057E90B0}" srcOrd="5" destOrd="0" presId="urn:microsoft.com/office/officeart/2008/layout/VerticalCurvedList"/>
    <dgm:cxn modelId="{F76BEE67-CFAC-0841-B498-B21F4780A1F1}" type="presParOf" srcId="{A6A2FA87-A341-D642-8887-2EBA061DA4F6}" destId="{29F51FBA-7C05-7741-8404-9591C6475FA8}" srcOrd="6" destOrd="0" presId="urn:microsoft.com/office/officeart/2008/layout/VerticalCurvedList"/>
    <dgm:cxn modelId="{393C51B8-B22C-4D41-BF78-390784581EF3}" type="presParOf" srcId="{29F51FBA-7C05-7741-8404-9591C6475FA8}" destId="{52591B31-8FFF-D84F-90B3-1E834E5E0CF6}" srcOrd="0" destOrd="0" presId="urn:microsoft.com/office/officeart/2008/layout/VerticalCurvedList"/>
    <dgm:cxn modelId="{B5C6E529-FD59-BE49-9CE2-8C290AC19690}" type="presParOf" srcId="{A6A2FA87-A341-D642-8887-2EBA061DA4F6}" destId="{00FD1C24-8BF1-5048-B57A-CEAED766E3EA}" srcOrd="7" destOrd="0" presId="urn:microsoft.com/office/officeart/2008/layout/VerticalCurvedList"/>
    <dgm:cxn modelId="{3715B108-D5B7-DD47-B450-B0DED1DF6058}" type="presParOf" srcId="{A6A2FA87-A341-D642-8887-2EBA061DA4F6}" destId="{6AA4A32E-91BE-D440-96E7-CDD7FBBB9335}" srcOrd="8" destOrd="0" presId="urn:microsoft.com/office/officeart/2008/layout/VerticalCurvedList"/>
    <dgm:cxn modelId="{AC7A4BE7-8816-FA40-8E68-11751B2B21EE}" type="presParOf" srcId="{6AA4A32E-91BE-D440-96E7-CDD7FBBB9335}" destId="{6E7B0189-3DAE-A840-B950-9075C9B980D3}" srcOrd="0" destOrd="0" presId="urn:microsoft.com/office/officeart/2008/layout/VerticalCurvedList"/>
    <dgm:cxn modelId="{58534DB5-AE1A-2A4C-8A37-53801B3CB1D0}" type="presParOf" srcId="{A6A2FA87-A341-D642-8887-2EBA061DA4F6}" destId="{1672F675-05C3-0C49-AD8A-3C0B94CE8EF0}" srcOrd="9" destOrd="0" presId="urn:microsoft.com/office/officeart/2008/layout/VerticalCurvedList"/>
    <dgm:cxn modelId="{171FED04-A7F5-B348-B01F-C125ACE606E2}" type="presParOf" srcId="{A6A2FA87-A341-D642-8887-2EBA061DA4F6}" destId="{FB14B166-9FE3-794D-87CC-1209CCAE6C03}" srcOrd="10" destOrd="0" presId="urn:microsoft.com/office/officeart/2008/layout/VerticalCurvedList"/>
    <dgm:cxn modelId="{D60D6870-0E05-E24F-BFAA-2A0B96AC41B2}" type="presParOf" srcId="{FB14B166-9FE3-794D-87CC-1209CCAE6C03}" destId="{B161BB04-D1FF-F641-9B0B-8FDD925EF173}" srcOrd="0" destOrd="0" presId="urn:microsoft.com/office/officeart/2008/layout/VerticalCurvedList"/>
    <dgm:cxn modelId="{D9ACD944-BA10-2442-AE61-45D746555C8F}" type="presParOf" srcId="{A6A2FA87-A341-D642-8887-2EBA061DA4F6}" destId="{44C5A1C1-D63C-1749-99B8-EB928C796524}" srcOrd="11" destOrd="0" presId="urn:microsoft.com/office/officeart/2008/layout/VerticalCurvedList"/>
    <dgm:cxn modelId="{BEB8D729-1333-B049-A04C-BB2C8AD79AC7}" type="presParOf" srcId="{A6A2FA87-A341-D642-8887-2EBA061DA4F6}" destId="{B1DEC391-51A7-5546-B7A9-79F23C9C9569}" srcOrd="12" destOrd="0" presId="urn:microsoft.com/office/officeart/2008/layout/VerticalCurvedList"/>
    <dgm:cxn modelId="{259ADE86-DFC7-2642-A1C1-A3FC624E63AE}" type="presParOf" srcId="{B1DEC391-51A7-5546-B7A9-79F23C9C9569}" destId="{A78C5B68-DB1C-E941-AE2A-A30927C3A21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8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gm:t>
    </dgm:pt>
    <dgm:pt modelId="{42DD869C-8583-CE4C-A184-4B6D4038C56C}" type="parTrans" cxnId="{846314F5-ADFF-8440-9D44-2CEB1238CC8E}">
      <dgm:prSet/>
      <dgm:spPr/>
      <dgm:t>
        <a:bodyPr/>
        <a:lstStyle/>
        <a:p>
          <a:endParaRPr lang="en-GB"/>
        </a:p>
      </dgm:t>
    </dgm:pt>
    <dgm:pt modelId="{5B304D8A-98EC-7043-9C3D-B5DB3D1A500A}" type="sib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FBEE059B-90E5-6842-B9A4-453CC2E9FB00}" type="parTrans" cxnId="{0CEA2AD4-05EA-B44B-A293-198BBD4D9B2E}">
      <dgm:prSet/>
      <dgm:spPr/>
      <dgm:t>
        <a:bodyPr/>
        <a:lstStyle/>
        <a:p>
          <a:endParaRPr lang="en-GB"/>
        </a:p>
      </dgm:t>
    </dgm:pt>
    <dgm:pt modelId="{B88E3889-962B-7D4A-B19C-FAA7E7FF046A}" type="sib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gm:t>
    </dgm:pt>
    <dgm:pt modelId="{1D23B9B7-8114-7B4E-BCC1-2A5431E99A50}" type="parTrans" cxnId="{2014693C-B57C-EC4D-B9A7-E83BFB958A5E}">
      <dgm:prSet/>
      <dgm:spPr/>
      <dgm:t>
        <a:bodyPr/>
        <a:lstStyle/>
        <a:p>
          <a:endParaRPr lang="en-GB"/>
        </a:p>
      </dgm:t>
    </dgm:pt>
    <dgm:pt modelId="{8C9220F7-1ACD-394C-8189-E11EF204D4EF}" type="sib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E986610B-1AAF-7D4E-AF4E-0068C0A68EB1}" type="parTrans" cxnId="{28E96153-9F9A-B54E-91C2-687038BF2897}">
      <dgm:prSet/>
      <dgm:spPr/>
      <dgm:t>
        <a:bodyPr/>
        <a:lstStyle/>
        <a:p>
          <a:endParaRPr lang="en-GB"/>
        </a:p>
      </dgm:t>
    </dgm:pt>
    <dgm:pt modelId="{2BEF9F7E-7357-D94C-B83C-BA6905670C24}" type="sib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gm:t>
    </dgm:pt>
    <dgm:pt modelId="{DFE3BD93-A30B-6D44-BE57-9DC496FD3460}" type="parTrans" cxnId="{A94B2A65-51D2-9842-80F1-7005559CE623}">
      <dgm:prSet/>
      <dgm:spPr/>
      <dgm:t>
        <a:bodyPr/>
        <a:lstStyle/>
        <a:p>
          <a:endParaRPr lang="en-GB"/>
        </a:p>
      </dgm:t>
    </dgm:pt>
    <dgm:pt modelId="{D56A00EB-1B82-6546-B021-D3E0D9958D80}" type="sib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gm:t>
    </dgm:pt>
    <dgm:pt modelId="{C4C2EAC0-D103-4547-AC9B-841C434833D3}" type="parTrans" cxnId="{D6B7056B-6C8E-A441-8665-93E4719BF771}">
      <dgm:prSet/>
      <dgm:spPr/>
      <dgm:t>
        <a:bodyPr/>
        <a:lstStyle/>
        <a:p>
          <a:endParaRPr lang="en-GB"/>
        </a:p>
      </dgm:t>
    </dgm:pt>
    <dgm:pt modelId="{21661E90-413B-D34F-9B20-1C1DC0E486F1}" type="sibTrans" cxnId="{D6B7056B-6C8E-A441-8665-93E4719BF771}">
      <dgm:prSet/>
      <dgm:spPr/>
      <dgm:t>
        <a:bodyPr/>
        <a:lstStyle/>
        <a:p>
          <a:endParaRPr lang="en-GB"/>
        </a:p>
      </dgm:t>
    </dgm:pt>
    <dgm:pt modelId="{935D04A7-B695-D84E-80AC-9CB1C2A5ACEF}">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AB319E98-1470-8A44-8AE8-189D922363CD}" type="parTrans" cxnId="{F92F4F0A-7C89-3F48-B62A-CCF914CE0AFE}">
      <dgm:prSet/>
      <dgm:spPr/>
      <dgm:t>
        <a:bodyPr/>
        <a:lstStyle/>
        <a:p>
          <a:endParaRPr lang="en-GB"/>
        </a:p>
      </dgm:t>
    </dgm:pt>
    <dgm:pt modelId="{EC9C3F66-0900-4A4A-A44D-C688D571C5E7}" type="sibTrans" cxnId="{F92F4F0A-7C89-3F48-B62A-CCF914CE0AFE}">
      <dgm:prSet/>
      <dgm:spPr/>
      <dgm:t>
        <a:bodyPr/>
        <a:lstStyle/>
        <a:p>
          <a:endParaRPr lang="en-GB"/>
        </a:p>
      </dgm:t>
    </dgm:pt>
    <dgm:pt modelId="{29BD208F-346B-274C-A463-9716E5343FFC}">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C48C136-3438-7445-BDD9-4B99B639F030}" type="parTrans" cxnId="{121C5475-6D6B-5D46-B776-2A613F5353BC}">
      <dgm:prSet/>
      <dgm:spPr/>
      <dgm:t>
        <a:bodyPr/>
        <a:lstStyle/>
        <a:p>
          <a:endParaRPr lang="en-GB"/>
        </a:p>
      </dgm:t>
    </dgm:pt>
    <dgm:pt modelId="{DFE492D3-3D3D-BF4A-B6E0-D8C00BF43415}" type="sibTrans" cxnId="{121C5475-6D6B-5D46-B776-2A613F5353BC}">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9">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9">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9">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9">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9">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9">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9">
        <dgm:presLayoutVars>
          <dgm:bulletEnabled val="1"/>
        </dgm:presLayoutVars>
      </dgm:prSet>
      <dgm:spPr/>
    </dgm:pt>
    <dgm:pt modelId="{2936CE47-A3AA-BE4A-AD67-A4B2C3FA4A76}" type="pres">
      <dgm:prSet presAssocID="{21661E90-413B-D34F-9B20-1C1DC0E486F1}" presName="parSpace" presStyleCnt="0"/>
      <dgm:spPr/>
    </dgm:pt>
    <dgm:pt modelId="{641EECBE-8E78-BB4E-865F-38FB58877726}" type="pres">
      <dgm:prSet presAssocID="{935D04A7-B695-D84E-80AC-9CB1C2A5ACEF}" presName="parTxOnly" presStyleLbl="node1" presStyleIdx="7" presStyleCnt="9">
        <dgm:presLayoutVars>
          <dgm:bulletEnabled val="1"/>
        </dgm:presLayoutVars>
      </dgm:prSet>
      <dgm:spPr/>
    </dgm:pt>
    <dgm:pt modelId="{055476FE-D825-824C-9DE0-9DA84868269F}" type="pres">
      <dgm:prSet presAssocID="{EC9C3F66-0900-4A4A-A44D-C688D571C5E7}" presName="parSpace" presStyleCnt="0"/>
      <dgm:spPr/>
    </dgm:pt>
    <dgm:pt modelId="{586B00ED-8551-A844-9CA1-924B32714172}" type="pres">
      <dgm:prSet presAssocID="{29BD208F-346B-274C-A463-9716E5343FFC}" presName="parTxOnly" presStyleLbl="node1" presStyleIdx="8" presStyleCnt="9">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F92F4F0A-7C89-3F48-B62A-CCF914CE0AFE}" srcId="{68A73E2F-526C-4941-BDF1-E9681C51CE79}" destId="{935D04A7-B695-D84E-80AC-9CB1C2A5ACEF}" srcOrd="7" destOrd="0" parTransId="{AB319E98-1470-8A44-8AE8-189D922363CD}" sibTransId="{EC9C3F66-0900-4A4A-A44D-C688D571C5E7}"/>
    <dgm:cxn modelId="{E5BE401D-CE38-1045-ADC8-96998A30CADC}" type="presOf" srcId="{29BD208F-346B-274C-A463-9716E5343FFC}" destId="{586B00ED-8551-A844-9CA1-924B32714172}"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121C5475-6D6B-5D46-B776-2A613F5353BC}" srcId="{68A73E2F-526C-4941-BDF1-E9681C51CE79}" destId="{29BD208F-346B-274C-A463-9716E5343FFC}" srcOrd="8" destOrd="0" parTransId="{DC48C136-3438-7445-BDD9-4B99B639F030}" sibTransId="{DFE492D3-3D3D-BF4A-B6E0-D8C00BF43415}"/>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9AD9BFFE-8FF2-4440-94E3-CA602B8B218D}" type="presOf" srcId="{935D04A7-B695-D84E-80AC-9CB1C2A5ACEF}" destId="{641EECBE-8E78-BB4E-865F-38FB58877726}" srcOrd="0" destOrd="0" presId="urn:microsoft.com/office/officeart/2005/8/layout/hChevron3"/>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53664B6E-A622-8B4D-AC8B-CABC9155965F}" type="presParOf" srcId="{C31BB959-137A-C046-B2E6-162F847E5222}" destId="{2936CE47-A3AA-BE4A-AD67-A4B2C3FA4A76}" srcOrd="13" destOrd="0" presId="urn:microsoft.com/office/officeart/2005/8/layout/hChevron3"/>
    <dgm:cxn modelId="{287D7D3C-B721-9945-AEB5-E58E23ADD3F2}" type="presParOf" srcId="{C31BB959-137A-C046-B2E6-162F847E5222}" destId="{641EECBE-8E78-BB4E-865F-38FB58877726}" srcOrd="14" destOrd="0" presId="urn:microsoft.com/office/officeart/2005/8/layout/hChevron3"/>
    <dgm:cxn modelId="{7EC72313-D83A-2047-B9EE-2C43778E03CF}" type="presParOf" srcId="{C31BB959-137A-C046-B2E6-162F847E5222}" destId="{055476FE-D825-824C-9DE0-9DA84868269F}" srcOrd="15" destOrd="0" presId="urn:microsoft.com/office/officeart/2005/8/layout/hChevron3"/>
    <dgm:cxn modelId="{B8A551ED-8127-F444-A009-7268902AF9C9}" type="presParOf" srcId="{C31BB959-137A-C046-B2E6-162F847E5222}" destId="{586B00ED-8551-A844-9CA1-924B32714172}" srcOrd="1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&lt;Sentinel Token&gt;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7">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7">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7">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7">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7">
        <dgm:presLayoutVars>
          <dgm:bulletEnabled val="1"/>
        </dgm:presLayoutVars>
      </dgm:prSet>
      <dgm:spPr/>
    </dgm:pt>
    <dgm:pt modelId="{C3AB2D04-315F-AD43-8597-64E6A09A1235}" type="pres">
      <dgm:prSet presAssocID="{2BEF9F7E-7357-D94C-B83C-BA6905670C24}" presName="parSpace" presStyleCnt="0"/>
      <dgm:spPr/>
    </dgm:pt>
    <dgm:pt modelId="{22CD6B9B-AE2B-0945-AAE6-DC74ED2AC0DF}" type="pres">
      <dgm:prSet presAssocID="{0213CF1E-9907-264D-9883-1C029C869906}" presName="parTxOnly" presStyleLbl="node1" presStyleIdx="5" presStyleCnt="7">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6" presStyleCnt="7">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5"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6"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8250A33B-04FA-4E46-9EF3-7DEAA49C490F}" type="presParOf" srcId="{C31BB959-137A-C046-B2E6-162F847E5222}" destId="{22CD6B9B-AE2B-0945-AAE6-DC74ED2AC0DF}" srcOrd="10" destOrd="0" presId="urn:microsoft.com/office/officeart/2005/8/layout/hChevron3"/>
    <dgm:cxn modelId="{6CA257C6-E2A7-6C4F-B26B-1B3A62156EBE}" type="presParOf" srcId="{C31BB959-137A-C046-B2E6-162F847E5222}" destId="{EBFF607A-A3B7-6549-8F43-43F3BDDCA819}" srcOrd="11" destOrd="0" presId="urn:microsoft.com/office/officeart/2005/8/layout/hChevron3"/>
    <dgm:cxn modelId="{FFEB4E33-FF4F-4D46-A8D6-1DF0CB729681}" type="presParOf" srcId="{C31BB959-137A-C046-B2E6-162F847E5222}" destId="{EA84ED2B-241B-6542-A640-4A56342811BC}"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endPar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GB" sz="800" b="1">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gm:t>
    </dgm:pt>
    <dgm:pt modelId="{5B304D8A-98EC-7043-9C3D-B5DB3D1A500A}" type="sibTrans" cxnId="{846314F5-ADFF-8440-9D44-2CEB1238CC8E}">
      <dgm:prSet/>
      <dgm:spPr/>
      <dgm:t>
        <a:bodyPr/>
        <a:lstStyle/>
        <a:p>
          <a:endParaRPr lang="en-GB"/>
        </a:p>
      </dgm:t>
    </dgm:pt>
    <dgm:pt modelId="{42DD869C-8583-CE4C-A184-4B6D4038C56C}" type="par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gm:t>
    </dgm:pt>
    <dgm:pt modelId="{B88E3889-962B-7D4A-B19C-FAA7E7FF046A}" type="sibTrans" cxnId="{0CEA2AD4-05EA-B44B-A293-198BBD4D9B2E}">
      <dgm:prSet/>
      <dgm:spPr/>
      <dgm:t>
        <a:bodyPr/>
        <a:lstStyle/>
        <a:p>
          <a:endParaRPr lang="en-GB"/>
        </a:p>
      </dgm:t>
    </dgm:pt>
    <dgm:pt modelId="{FBEE059B-90E5-6842-B9A4-453CC2E9FB00}" type="par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8C9220F7-1ACD-394C-8189-E11EF204D4EF}" type="sibTrans" cxnId="{2014693C-B57C-EC4D-B9A7-E83BFB958A5E}">
      <dgm:prSet/>
      <dgm:spPr/>
      <dgm:t>
        <a:bodyPr/>
        <a:lstStyle/>
        <a:p>
          <a:endParaRPr lang="en-GB"/>
        </a:p>
      </dgm:t>
    </dgm:pt>
    <dgm:pt modelId="{1D23B9B7-8114-7B4E-BCC1-2A5431E99A50}" type="par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gm:t>
    </dgm:pt>
    <dgm:pt modelId="{2BEF9F7E-7357-D94C-B83C-BA6905670C24}" type="sibTrans" cxnId="{28E96153-9F9A-B54E-91C2-687038BF2897}">
      <dgm:prSet/>
      <dgm:spPr/>
      <dgm:t>
        <a:bodyPr/>
        <a:lstStyle/>
        <a:p>
          <a:endParaRPr lang="en-GB"/>
        </a:p>
      </dgm:t>
    </dgm:pt>
    <dgm:pt modelId="{E986610B-1AAF-7D4E-AF4E-0068C0A68EB1}" type="par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gm:t>
    </dgm:pt>
    <dgm:pt modelId="{D56A00EB-1B82-6546-B021-D3E0D9958D80}" type="sibTrans" cxnId="{A94B2A65-51D2-9842-80F1-7005559CE623}">
      <dgm:prSet/>
      <dgm:spPr/>
      <dgm:t>
        <a:bodyPr/>
        <a:lstStyle/>
        <a:p>
          <a:endParaRPr lang="en-GB"/>
        </a:p>
      </dgm:t>
    </dgm:pt>
    <dgm:pt modelId="{DFE3BD93-A30B-6D44-BE57-9DC496FD3460}" type="par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gm:t>
    </dgm:pt>
    <dgm:pt modelId="{21661E90-413B-D34F-9B20-1C1DC0E486F1}" type="sibTrans" cxnId="{D6B7056B-6C8E-A441-8665-93E4719BF771}">
      <dgm:prSet/>
      <dgm:spPr/>
      <dgm:t>
        <a:bodyPr/>
        <a:lstStyle/>
        <a:p>
          <a:endParaRPr lang="en-GB"/>
        </a:p>
      </dgm:t>
    </dgm:pt>
    <dgm:pt modelId="{C4C2EAC0-D103-4547-AC9B-841C434833D3}" type="parTrans" cxnId="{D6B7056B-6C8E-A441-8665-93E4719BF771}">
      <dgm:prSet/>
      <dgm:spPr/>
      <dgm:t>
        <a:bodyPr/>
        <a:lstStyle/>
        <a:p>
          <a:endParaRPr lang="en-GB"/>
        </a:p>
      </dgm:t>
    </dgm:pt>
    <dgm:pt modelId="{311B1E4A-3495-7B46-9DB5-FF4E20072E75}">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gm:t>
    </dgm:pt>
    <dgm:pt modelId="{D59B47C5-B7BF-7E43-A21C-AC2DFE0ED23A}" type="sibTrans" cxnId="{7EF4E2EE-6D3F-144F-80D5-210B6983694D}">
      <dgm:prSet/>
      <dgm:spPr/>
      <dgm:t>
        <a:bodyPr/>
        <a:lstStyle/>
        <a:p>
          <a:endParaRPr lang="en-GB"/>
        </a:p>
      </dgm:t>
    </dgm:pt>
    <dgm:pt modelId="{4754F79C-90B5-A549-A1E8-B77CAD353A75}" type="parTrans" cxnId="{7EF4E2EE-6D3F-144F-80D5-210B6983694D}">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8">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8">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8">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8">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8">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8">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8">
        <dgm:presLayoutVars>
          <dgm:bulletEnabled val="1"/>
        </dgm:presLayoutVars>
      </dgm:prSet>
      <dgm:spPr/>
    </dgm:pt>
    <dgm:pt modelId="{EBFF607A-A3B7-6549-8F43-43F3BDDCA819}" type="pres">
      <dgm:prSet presAssocID="{21661E90-413B-D34F-9B20-1C1DC0E486F1}" presName="parSpace" presStyleCnt="0"/>
      <dgm:spPr/>
    </dgm:pt>
    <dgm:pt modelId="{EA84ED2B-241B-6542-A640-4A56342811BC}" type="pres">
      <dgm:prSet presAssocID="{311B1E4A-3495-7B46-9DB5-FF4E20072E75}" presName="parTxOnly" presStyleLbl="node1" presStyleIdx="7" presStyleCnt="8">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369069DF-3A56-FF45-BC0A-CA2FD215E62F}" type="presOf" srcId="{311B1E4A-3495-7B46-9DB5-FF4E20072E75}" destId="{EA84ED2B-241B-6542-A640-4A56342811BC}" srcOrd="0" destOrd="0" presId="urn:microsoft.com/office/officeart/2005/8/layout/hChevron3"/>
    <dgm:cxn modelId="{7EF4E2EE-6D3F-144F-80D5-210B6983694D}" srcId="{68A73E2F-526C-4941-BDF1-E9681C51CE79}" destId="{311B1E4A-3495-7B46-9DB5-FF4E20072E75}" srcOrd="7" destOrd="0" parTransId="{4754F79C-90B5-A549-A1E8-B77CAD353A75}" sibTransId="{D59B47C5-B7BF-7E43-A21C-AC2DFE0ED23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6CA257C6-E2A7-6C4F-B26B-1B3A62156EBE}" type="presParOf" srcId="{C31BB959-137A-C046-B2E6-162F847E5222}" destId="{EBFF607A-A3B7-6549-8F43-43F3BDDCA819}" srcOrd="13" destOrd="0" presId="urn:microsoft.com/office/officeart/2005/8/layout/hChevron3"/>
    <dgm:cxn modelId="{FFEB4E33-FF4F-4D46-A8D6-1DF0CB729681}" type="presParOf" srcId="{C31BB959-137A-C046-B2E6-162F847E5222}" destId="{EA84ED2B-241B-6542-A640-4A56342811BC}"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8A73E2F-526C-4941-BDF1-E9681C51CE79}" type="doc">
      <dgm:prSet loTypeId="urn:microsoft.com/office/officeart/2005/8/layout/hChevron3" loCatId="" qsTypeId="urn:microsoft.com/office/officeart/2005/8/quickstyle/simple1" qsCatId="simple" csTypeId="urn:microsoft.com/office/officeart/2005/8/colors/accent1_2" csCatId="accent1" phldr="1"/>
      <dgm:spPr/>
    </dgm:pt>
    <dgm:pt modelId="{43E45BF5-D81D-5B42-B2D9-73825C54A414}">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A0070EA-E5B3-1A40-87B4-147A0C0ACD7F}" type="parTrans" cxnId="{C0F09967-C244-694D-9F9B-9FB3EA57D831}">
      <dgm:prSet/>
      <dgm:spPr/>
      <dgm:t>
        <a:bodyPr/>
        <a:lstStyle/>
        <a:p>
          <a:endParaRPr lang="en-GB"/>
        </a:p>
      </dgm:t>
    </dgm:pt>
    <dgm:pt modelId="{361A6B9C-DA07-074D-945D-5A9F04CA8590}" type="sibTrans" cxnId="{C0F09967-C244-694D-9F9B-9FB3EA57D831}">
      <dgm:prSet/>
      <dgm:spPr/>
      <dgm:t>
        <a:bodyPr/>
        <a:lstStyle/>
        <a:p>
          <a:endParaRPr lang="en-GB"/>
        </a:p>
      </dgm:t>
    </dgm:pt>
    <dgm:pt modelId="{F4D85FC7-56E4-3A41-84EE-09DA1B4D2F64}">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gm:t>
    </dgm:pt>
    <dgm:pt modelId="{42DD869C-8583-CE4C-A184-4B6D4038C56C}" type="parTrans" cxnId="{846314F5-ADFF-8440-9D44-2CEB1238CC8E}">
      <dgm:prSet/>
      <dgm:spPr/>
      <dgm:t>
        <a:bodyPr/>
        <a:lstStyle/>
        <a:p>
          <a:endParaRPr lang="en-GB"/>
        </a:p>
      </dgm:t>
    </dgm:pt>
    <dgm:pt modelId="{5B304D8A-98EC-7043-9C3D-B5DB3D1A500A}" type="sibTrans" cxnId="{846314F5-ADFF-8440-9D44-2CEB1238CC8E}">
      <dgm:prSet/>
      <dgm:spPr/>
      <dgm:t>
        <a:bodyPr/>
        <a:lstStyle/>
        <a:p>
          <a:endParaRPr lang="en-GB"/>
        </a:p>
      </dgm:t>
    </dgm:pt>
    <dgm:pt modelId="{C18F95B1-E7F7-894A-B087-33B87F8A010B}">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FBEE059B-90E5-6842-B9A4-453CC2E9FB00}" type="parTrans" cxnId="{0CEA2AD4-05EA-B44B-A293-198BBD4D9B2E}">
      <dgm:prSet/>
      <dgm:spPr/>
      <dgm:t>
        <a:bodyPr/>
        <a:lstStyle/>
        <a:p>
          <a:endParaRPr lang="en-GB"/>
        </a:p>
      </dgm:t>
    </dgm:pt>
    <dgm:pt modelId="{B88E3889-962B-7D4A-B19C-FAA7E7FF046A}" type="sibTrans" cxnId="{0CEA2AD4-05EA-B44B-A293-198BBD4D9B2E}">
      <dgm:prSet/>
      <dgm:spPr/>
      <dgm:t>
        <a:bodyPr/>
        <a:lstStyle/>
        <a:p>
          <a:endParaRPr lang="en-GB"/>
        </a:p>
      </dgm:t>
    </dgm:pt>
    <dgm:pt modelId="{3A02B4CC-1270-0F4E-9874-7B5CE5CA2608}">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gm:t>
    </dgm:pt>
    <dgm:pt modelId="{1D23B9B7-8114-7B4E-BCC1-2A5431E99A50}" type="parTrans" cxnId="{2014693C-B57C-EC4D-B9A7-E83BFB958A5E}">
      <dgm:prSet/>
      <dgm:spPr/>
      <dgm:t>
        <a:bodyPr/>
        <a:lstStyle/>
        <a:p>
          <a:endParaRPr lang="en-GB"/>
        </a:p>
      </dgm:t>
    </dgm:pt>
    <dgm:pt modelId="{8C9220F7-1ACD-394C-8189-E11EF204D4EF}" type="sibTrans" cxnId="{2014693C-B57C-EC4D-B9A7-E83BFB958A5E}">
      <dgm:prSet/>
      <dgm:spPr/>
      <dgm:t>
        <a:bodyPr/>
        <a:lstStyle/>
        <a:p>
          <a:endParaRPr lang="en-GB"/>
        </a:p>
      </dgm:t>
    </dgm:pt>
    <dgm:pt modelId="{27AB8861-FA4A-D547-BC4A-C0183DAE5A9E}">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E986610B-1AAF-7D4E-AF4E-0068C0A68EB1}" type="parTrans" cxnId="{28E96153-9F9A-B54E-91C2-687038BF2897}">
      <dgm:prSet/>
      <dgm:spPr/>
      <dgm:t>
        <a:bodyPr/>
        <a:lstStyle/>
        <a:p>
          <a:endParaRPr lang="en-GB"/>
        </a:p>
      </dgm:t>
    </dgm:pt>
    <dgm:pt modelId="{2BEF9F7E-7357-D94C-B83C-BA6905670C24}" type="sibTrans" cxnId="{28E96153-9F9A-B54E-91C2-687038BF2897}">
      <dgm:prSet/>
      <dgm:spPr/>
      <dgm:t>
        <a:bodyPr/>
        <a:lstStyle/>
        <a:p>
          <a:endParaRPr lang="en-GB"/>
        </a:p>
      </dgm:t>
    </dgm:pt>
    <dgm:pt modelId="{23FEE8EE-EFE1-B74F-824D-681E02E86719}">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gm:t>
    </dgm:pt>
    <dgm:pt modelId="{DFE3BD93-A30B-6D44-BE57-9DC496FD3460}" type="parTrans" cxnId="{A94B2A65-51D2-9842-80F1-7005559CE623}">
      <dgm:prSet/>
      <dgm:spPr/>
      <dgm:t>
        <a:bodyPr/>
        <a:lstStyle/>
        <a:p>
          <a:endParaRPr lang="en-GB"/>
        </a:p>
      </dgm:t>
    </dgm:pt>
    <dgm:pt modelId="{D56A00EB-1B82-6546-B021-D3E0D9958D80}" type="sibTrans" cxnId="{A94B2A65-51D2-9842-80F1-7005559CE623}">
      <dgm:prSet/>
      <dgm:spPr/>
      <dgm:t>
        <a:bodyPr/>
        <a:lstStyle/>
        <a:p>
          <a:endParaRPr lang="en-GB"/>
        </a:p>
      </dgm:t>
    </dgm:pt>
    <dgm:pt modelId="{0213CF1E-9907-264D-9883-1C029C869906}">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gm:t>
    </dgm:pt>
    <dgm:pt modelId="{C4C2EAC0-D103-4547-AC9B-841C434833D3}" type="parTrans" cxnId="{D6B7056B-6C8E-A441-8665-93E4719BF771}">
      <dgm:prSet/>
      <dgm:spPr/>
      <dgm:t>
        <a:bodyPr/>
        <a:lstStyle/>
        <a:p>
          <a:endParaRPr lang="en-GB"/>
        </a:p>
      </dgm:t>
    </dgm:pt>
    <dgm:pt modelId="{21661E90-413B-D34F-9B20-1C1DC0E486F1}" type="sibTrans" cxnId="{D6B7056B-6C8E-A441-8665-93E4719BF771}">
      <dgm:prSet/>
      <dgm:spPr/>
      <dgm:t>
        <a:bodyPr/>
        <a:lstStyle/>
        <a:p>
          <a:endParaRPr lang="en-GB"/>
        </a:p>
      </dgm:t>
    </dgm:pt>
    <dgm:pt modelId="{935D04A7-B695-D84E-80AC-9CB1C2A5ACEF}">
      <dgm:prSet phldrT="[Text]" custT="1"/>
      <dgm:spPr>
        <a:solidFill>
          <a:schemeClr val="bg1">
            <a:lumMod val="50000"/>
          </a:schemeClr>
        </a:solidFill>
        <a:ln>
          <a:solidFill>
            <a:schemeClr val="tx1"/>
          </a:solidFill>
        </a:ln>
      </dgm:spPr>
      <dgm:t>
        <a:bodyPr/>
        <a:lstStyle/>
        <a:p>
          <a:r>
            <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gm:t>
    </dgm:pt>
    <dgm:pt modelId="{AB319E98-1470-8A44-8AE8-189D922363CD}" type="parTrans" cxnId="{F92F4F0A-7C89-3F48-B62A-CCF914CE0AFE}">
      <dgm:prSet/>
      <dgm:spPr/>
      <dgm:t>
        <a:bodyPr/>
        <a:lstStyle/>
        <a:p>
          <a:endParaRPr lang="en-GB"/>
        </a:p>
      </dgm:t>
    </dgm:pt>
    <dgm:pt modelId="{EC9C3F66-0900-4A4A-A44D-C688D571C5E7}" type="sibTrans" cxnId="{F92F4F0A-7C89-3F48-B62A-CCF914CE0AFE}">
      <dgm:prSet/>
      <dgm:spPr/>
      <dgm:t>
        <a:bodyPr/>
        <a:lstStyle/>
        <a:p>
          <a:endParaRPr lang="en-GB"/>
        </a:p>
      </dgm:t>
    </dgm:pt>
    <dgm:pt modelId="{29BD208F-346B-274C-A463-9716E5343FFC}">
      <dgm:prSet phldrT="[Text]" custT="1"/>
      <dgm:spPr>
        <a:solidFill>
          <a:schemeClr val="bg1">
            <a:lumMod val="50000"/>
          </a:schemeClr>
        </a:solidFill>
        <a:ln>
          <a:solidFill>
            <a:schemeClr val="tx1"/>
          </a:solidFill>
        </a:ln>
      </dgm:spPr>
      <dgm:t>
        <a:bodyPr/>
        <a:lstStyle/>
        <a:p>
          <a:r>
            <a:rPr lang="en-IN" sz="800" b="1" i="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DC48C136-3438-7445-BDD9-4B99B639F030}" type="parTrans" cxnId="{121C5475-6D6B-5D46-B776-2A613F5353BC}">
      <dgm:prSet/>
      <dgm:spPr/>
      <dgm:t>
        <a:bodyPr/>
        <a:lstStyle/>
        <a:p>
          <a:endParaRPr lang="en-GB"/>
        </a:p>
      </dgm:t>
    </dgm:pt>
    <dgm:pt modelId="{DFE492D3-3D3D-BF4A-B6E0-D8C00BF43415}" type="sibTrans" cxnId="{121C5475-6D6B-5D46-B776-2A613F5353BC}">
      <dgm:prSet/>
      <dgm:spPr/>
      <dgm:t>
        <a:bodyPr/>
        <a:lstStyle/>
        <a:p>
          <a:endParaRPr lang="en-GB"/>
        </a:p>
      </dgm:t>
    </dgm:pt>
    <dgm:pt modelId="{C31BB959-137A-C046-B2E6-162F847E5222}" type="pres">
      <dgm:prSet presAssocID="{68A73E2F-526C-4941-BDF1-E9681C51CE79}" presName="Name0" presStyleCnt="0">
        <dgm:presLayoutVars>
          <dgm:dir/>
          <dgm:resizeHandles val="exact"/>
        </dgm:presLayoutVars>
      </dgm:prSet>
      <dgm:spPr/>
    </dgm:pt>
    <dgm:pt modelId="{F6CEB382-DBD2-3844-AD85-63067CDB5643}" type="pres">
      <dgm:prSet presAssocID="{43E45BF5-D81D-5B42-B2D9-73825C54A414}" presName="parTxOnly" presStyleLbl="node1" presStyleIdx="0" presStyleCnt="9">
        <dgm:presLayoutVars>
          <dgm:bulletEnabled val="1"/>
        </dgm:presLayoutVars>
      </dgm:prSet>
      <dgm:spPr/>
    </dgm:pt>
    <dgm:pt modelId="{C3FA1827-059D-1D4A-8D63-F1055516A6D8}" type="pres">
      <dgm:prSet presAssocID="{361A6B9C-DA07-074D-945D-5A9F04CA8590}" presName="parSpace" presStyleCnt="0"/>
      <dgm:spPr/>
    </dgm:pt>
    <dgm:pt modelId="{869B32CD-EDB6-E04F-B458-8186BF013AA1}" type="pres">
      <dgm:prSet presAssocID="{F4D85FC7-56E4-3A41-84EE-09DA1B4D2F64}" presName="parTxOnly" presStyleLbl="node1" presStyleIdx="1" presStyleCnt="9">
        <dgm:presLayoutVars>
          <dgm:bulletEnabled val="1"/>
        </dgm:presLayoutVars>
      </dgm:prSet>
      <dgm:spPr/>
    </dgm:pt>
    <dgm:pt modelId="{B8E82C9A-D766-B24D-8086-42E6A8E87D05}" type="pres">
      <dgm:prSet presAssocID="{5B304D8A-98EC-7043-9C3D-B5DB3D1A500A}" presName="parSpace" presStyleCnt="0"/>
      <dgm:spPr/>
    </dgm:pt>
    <dgm:pt modelId="{94E8274A-F9F6-6142-AF7E-C98497FA2B22}" type="pres">
      <dgm:prSet presAssocID="{C18F95B1-E7F7-894A-B087-33B87F8A010B}" presName="parTxOnly" presStyleLbl="node1" presStyleIdx="2" presStyleCnt="9">
        <dgm:presLayoutVars>
          <dgm:bulletEnabled val="1"/>
        </dgm:presLayoutVars>
      </dgm:prSet>
      <dgm:spPr/>
    </dgm:pt>
    <dgm:pt modelId="{C5DF660F-E914-BE48-AE16-7BEC001CB404}" type="pres">
      <dgm:prSet presAssocID="{B88E3889-962B-7D4A-B19C-FAA7E7FF046A}" presName="parSpace" presStyleCnt="0"/>
      <dgm:spPr/>
    </dgm:pt>
    <dgm:pt modelId="{DA40F6FE-F873-6F46-A5BC-2B6E68594B2D}" type="pres">
      <dgm:prSet presAssocID="{3A02B4CC-1270-0F4E-9874-7B5CE5CA2608}" presName="parTxOnly" presStyleLbl="node1" presStyleIdx="3" presStyleCnt="9">
        <dgm:presLayoutVars>
          <dgm:bulletEnabled val="1"/>
        </dgm:presLayoutVars>
      </dgm:prSet>
      <dgm:spPr/>
    </dgm:pt>
    <dgm:pt modelId="{51DD9EBD-C464-DD4A-A33D-7769F4EA7DBB}" type="pres">
      <dgm:prSet presAssocID="{8C9220F7-1ACD-394C-8189-E11EF204D4EF}" presName="parSpace" presStyleCnt="0"/>
      <dgm:spPr/>
    </dgm:pt>
    <dgm:pt modelId="{06DF2469-4474-8749-AC5C-03ADC0FDD7C6}" type="pres">
      <dgm:prSet presAssocID="{27AB8861-FA4A-D547-BC4A-C0183DAE5A9E}" presName="parTxOnly" presStyleLbl="node1" presStyleIdx="4" presStyleCnt="9">
        <dgm:presLayoutVars>
          <dgm:bulletEnabled val="1"/>
        </dgm:presLayoutVars>
      </dgm:prSet>
      <dgm:spPr/>
    </dgm:pt>
    <dgm:pt modelId="{C3AB2D04-315F-AD43-8597-64E6A09A1235}" type="pres">
      <dgm:prSet presAssocID="{2BEF9F7E-7357-D94C-B83C-BA6905670C24}" presName="parSpace" presStyleCnt="0"/>
      <dgm:spPr/>
    </dgm:pt>
    <dgm:pt modelId="{DE9C0940-6440-E14C-B513-4C4BF35FCD0F}" type="pres">
      <dgm:prSet presAssocID="{23FEE8EE-EFE1-B74F-824D-681E02E86719}" presName="parTxOnly" presStyleLbl="node1" presStyleIdx="5" presStyleCnt="9">
        <dgm:presLayoutVars>
          <dgm:bulletEnabled val="1"/>
        </dgm:presLayoutVars>
      </dgm:prSet>
      <dgm:spPr/>
    </dgm:pt>
    <dgm:pt modelId="{DE1D920E-FCBD-4D44-88BB-DCFD11E7A61A}" type="pres">
      <dgm:prSet presAssocID="{D56A00EB-1B82-6546-B021-D3E0D9958D80}" presName="parSpace" presStyleCnt="0"/>
      <dgm:spPr/>
    </dgm:pt>
    <dgm:pt modelId="{22CD6B9B-AE2B-0945-AAE6-DC74ED2AC0DF}" type="pres">
      <dgm:prSet presAssocID="{0213CF1E-9907-264D-9883-1C029C869906}" presName="parTxOnly" presStyleLbl="node1" presStyleIdx="6" presStyleCnt="9">
        <dgm:presLayoutVars>
          <dgm:bulletEnabled val="1"/>
        </dgm:presLayoutVars>
      </dgm:prSet>
      <dgm:spPr/>
    </dgm:pt>
    <dgm:pt modelId="{2936CE47-A3AA-BE4A-AD67-A4B2C3FA4A76}" type="pres">
      <dgm:prSet presAssocID="{21661E90-413B-D34F-9B20-1C1DC0E486F1}" presName="parSpace" presStyleCnt="0"/>
      <dgm:spPr/>
    </dgm:pt>
    <dgm:pt modelId="{641EECBE-8E78-BB4E-865F-38FB58877726}" type="pres">
      <dgm:prSet presAssocID="{935D04A7-B695-D84E-80AC-9CB1C2A5ACEF}" presName="parTxOnly" presStyleLbl="node1" presStyleIdx="7" presStyleCnt="9">
        <dgm:presLayoutVars>
          <dgm:bulletEnabled val="1"/>
        </dgm:presLayoutVars>
      </dgm:prSet>
      <dgm:spPr/>
    </dgm:pt>
    <dgm:pt modelId="{055476FE-D825-824C-9DE0-9DA84868269F}" type="pres">
      <dgm:prSet presAssocID="{EC9C3F66-0900-4A4A-A44D-C688D571C5E7}" presName="parSpace" presStyleCnt="0"/>
      <dgm:spPr/>
    </dgm:pt>
    <dgm:pt modelId="{586B00ED-8551-A844-9CA1-924B32714172}" type="pres">
      <dgm:prSet presAssocID="{29BD208F-346B-274C-A463-9716E5343FFC}" presName="parTxOnly" presStyleLbl="node1" presStyleIdx="8" presStyleCnt="9">
        <dgm:presLayoutVars>
          <dgm:bulletEnabled val="1"/>
        </dgm:presLayoutVars>
      </dgm:prSet>
      <dgm:spPr/>
    </dgm:pt>
  </dgm:ptLst>
  <dgm:cxnLst>
    <dgm:cxn modelId="{5AA14901-3CE1-AE4A-89E0-A00976F367BA}" type="presOf" srcId="{F4D85FC7-56E4-3A41-84EE-09DA1B4D2F64}" destId="{869B32CD-EDB6-E04F-B458-8186BF013AA1}" srcOrd="0" destOrd="0" presId="urn:microsoft.com/office/officeart/2005/8/layout/hChevron3"/>
    <dgm:cxn modelId="{F92F4F0A-7C89-3F48-B62A-CCF914CE0AFE}" srcId="{68A73E2F-526C-4941-BDF1-E9681C51CE79}" destId="{935D04A7-B695-D84E-80AC-9CB1C2A5ACEF}" srcOrd="7" destOrd="0" parTransId="{AB319E98-1470-8A44-8AE8-189D922363CD}" sibTransId="{EC9C3F66-0900-4A4A-A44D-C688D571C5E7}"/>
    <dgm:cxn modelId="{E5BE401D-CE38-1045-ADC8-96998A30CADC}" type="presOf" srcId="{29BD208F-346B-274C-A463-9716E5343FFC}" destId="{586B00ED-8551-A844-9CA1-924B32714172}" srcOrd="0" destOrd="0" presId="urn:microsoft.com/office/officeart/2005/8/layout/hChevron3"/>
    <dgm:cxn modelId="{E04E4C2F-73E1-D640-9DB4-ABEFE7D2311D}" type="presOf" srcId="{43E45BF5-D81D-5B42-B2D9-73825C54A414}" destId="{F6CEB382-DBD2-3844-AD85-63067CDB5643}" srcOrd="0" destOrd="0" presId="urn:microsoft.com/office/officeart/2005/8/layout/hChevron3"/>
    <dgm:cxn modelId="{2014693C-B57C-EC4D-B9A7-E83BFB958A5E}" srcId="{68A73E2F-526C-4941-BDF1-E9681C51CE79}" destId="{3A02B4CC-1270-0F4E-9874-7B5CE5CA2608}" srcOrd="3" destOrd="0" parTransId="{1D23B9B7-8114-7B4E-BCC1-2A5431E99A50}" sibTransId="{8C9220F7-1ACD-394C-8189-E11EF204D4EF}"/>
    <dgm:cxn modelId="{80EEAC4A-F327-634D-B3E7-B46B83CAA1E0}" type="presOf" srcId="{27AB8861-FA4A-D547-BC4A-C0183DAE5A9E}" destId="{06DF2469-4474-8749-AC5C-03ADC0FDD7C6}" srcOrd="0" destOrd="0" presId="urn:microsoft.com/office/officeart/2005/8/layout/hChevron3"/>
    <dgm:cxn modelId="{CEF4BC4E-D0BF-0B4B-9436-07B786CF35FD}" type="presOf" srcId="{23FEE8EE-EFE1-B74F-824D-681E02E86719}" destId="{DE9C0940-6440-E14C-B513-4C4BF35FCD0F}" srcOrd="0" destOrd="0" presId="urn:microsoft.com/office/officeart/2005/8/layout/hChevron3"/>
    <dgm:cxn modelId="{28E96153-9F9A-B54E-91C2-687038BF2897}" srcId="{68A73E2F-526C-4941-BDF1-E9681C51CE79}" destId="{27AB8861-FA4A-D547-BC4A-C0183DAE5A9E}" srcOrd="4" destOrd="0" parTransId="{E986610B-1AAF-7D4E-AF4E-0068C0A68EB1}" sibTransId="{2BEF9F7E-7357-D94C-B83C-BA6905670C24}"/>
    <dgm:cxn modelId="{A94B2A65-51D2-9842-80F1-7005559CE623}" srcId="{68A73E2F-526C-4941-BDF1-E9681C51CE79}" destId="{23FEE8EE-EFE1-B74F-824D-681E02E86719}" srcOrd="5" destOrd="0" parTransId="{DFE3BD93-A30B-6D44-BE57-9DC496FD3460}" sibTransId="{D56A00EB-1B82-6546-B021-D3E0D9958D80}"/>
    <dgm:cxn modelId="{C0F09967-C244-694D-9F9B-9FB3EA57D831}" srcId="{68A73E2F-526C-4941-BDF1-E9681C51CE79}" destId="{43E45BF5-D81D-5B42-B2D9-73825C54A414}" srcOrd="0" destOrd="0" parTransId="{BA0070EA-E5B3-1A40-87B4-147A0C0ACD7F}" sibTransId="{361A6B9C-DA07-074D-945D-5A9F04CA8590}"/>
    <dgm:cxn modelId="{D6B7056B-6C8E-A441-8665-93E4719BF771}" srcId="{68A73E2F-526C-4941-BDF1-E9681C51CE79}" destId="{0213CF1E-9907-264D-9883-1C029C869906}" srcOrd="6" destOrd="0" parTransId="{C4C2EAC0-D103-4547-AC9B-841C434833D3}" sibTransId="{21661E90-413B-D34F-9B20-1C1DC0E486F1}"/>
    <dgm:cxn modelId="{121C5475-6D6B-5D46-B776-2A613F5353BC}" srcId="{68A73E2F-526C-4941-BDF1-E9681C51CE79}" destId="{29BD208F-346B-274C-A463-9716E5343FFC}" srcOrd="8" destOrd="0" parTransId="{DC48C136-3438-7445-BDD9-4B99B639F030}" sibTransId="{DFE492D3-3D3D-BF4A-B6E0-D8C00BF43415}"/>
    <dgm:cxn modelId="{288E0B99-6C91-014D-B04A-421FE091D820}" type="presOf" srcId="{68A73E2F-526C-4941-BDF1-E9681C51CE79}" destId="{C31BB959-137A-C046-B2E6-162F847E5222}" srcOrd="0" destOrd="0" presId="urn:microsoft.com/office/officeart/2005/8/layout/hChevron3"/>
    <dgm:cxn modelId="{A9D8C0A9-6ADE-AB40-887A-908DDADE9923}" type="presOf" srcId="{0213CF1E-9907-264D-9883-1C029C869906}" destId="{22CD6B9B-AE2B-0945-AAE6-DC74ED2AC0DF}" srcOrd="0" destOrd="0" presId="urn:microsoft.com/office/officeart/2005/8/layout/hChevron3"/>
    <dgm:cxn modelId="{B1F48EBB-E8B9-634D-AF4F-633E98B18B95}" type="presOf" srcId="{C18F95B1-E7F7-894A-B087-33B87F8A010B}" destId="{94E8274A-F9F6-6142-AF7E-C98497FA2B22}" srcOrd="0" destOrd="0" presId="urn:microsoft.com/office/officeart/2005/8/layout/hChevron3"/>
    <dgm:cxn modelId="{0CEA2AD4-05EA-B44B-A293-198BBD4D9B2E}" srcId="{68A73E2F-526C-4941-BDF1-E9681C51CE79}" destId="{C18F95B1-E7F7-894A-B087-33B87F8A010B}" srcOrd="2" destOrd="0" parTransId="{FBEE059B-90E5-6842-B9A4-453CC2E9FB00}" sibTransId="{B88E3889-962B-7D4A-B19C-FAA7E7FF046A}"/>
    <dgm:cxn modelId="{65F4D8F0-5DDA-C947-9581-8C042AA69A03}" type="presOf" srcId="{3A02B4CC-1270-0F4E-9874-7B5CE5CA2608}" destId="{DA40F6FE-F873-6F46-A5BC-2B6E68594B2D}" srcOrd="0" destOrd="0" presId="urn:microsoft.com/office/officeart/2005/8/layout/hChevron3"/>
    <dgm:cxn modelId="{846314F5-ADFF-8440-9D44-2CEB1238CC8E}" srcId="{68A73E2F-526C-4941-BDF1-E9681C51CE79}" destId="{F4D85FC7-56E4-3A41-84EE-09DA1B4D2F64}" srcOrd="1" destOrd="0" parTransId="{42DD869C-8583-CE4C-A184-4B6D4038C56C}" sibTransId="{5B304D8A-98EC-7043-9C3D-B5DB3D1A500A}"/>
    <dgm:cxn modelId="{9AD9BFFE-8FF2-4440-94E3-CA602B8B218D}" type="presOf" srcId="{935D04A7-B695-D84E-80AC-9CB1C2A5ACEF}" destId="{641EECBE-8E78-BB4E-865F-38FB58877726}" srcOrd="0" destOrd="0" presId="urn:microsoft.com/office/officeart/2005/8/layout/hChevron3"/>
    <dgm:cxn modelId="{B89D057E-9104-9644-B361-CE337EDFEF71}" type="presParOf" srcId="{C31BB959-137A-C046-B2E6-162F847E5222}" destId="{F6CEB382-DBD2-3844-AD85-63067CDB5643}" srcOrd="0" destOrd="0" presId="urn:microsoft.com/office/officeart/2005/8/layout/hChevron3"/>
    <dgm:cxn modelId="{EAE94CEE-A641-D34D-9E94-288F837D7246}" type="presParOf" srcId="{C31BB959-137A-C046-B2E6-162F847E5222}" destId="{C3FA1827-059D-1D4A-8D63-F1055516A6D8}" srcOrd="1" destOrd="0" presId="urn:microsoft.com/office/officeart/2005/8/layout/hChevron3"/>
    <dgm:cxn modelId="{B32B142A-5AAB-4D42-8E8A-6BA7DE2C4A7A}" type="presParOf" srcId="{C31BB959-137A-C046-B2E6-162F847E5222}" destId="{869B32CD-EDB6-E04F-B458-8186BF013AA1}" srcOrd="2" destOrd="0" presId="urn:microsoft.com/office/officeart/2005/8/layout/hChevron3"/>
    <dgm:cxn modelId="{FAE2C45D-D1DE-EE49-9F6D-A4114C6F9D0D}" type="presParOf" srcId="{C31BB959-137A-C046-B2E6-162F847E5222}" destId="{B8E82C9A-D766-B24D-8086-42E6A8E87D05}" srcOrd="3" destOrd="0" presId="urn:microsoft.com/office/officeart/2005/8/layout/hChevron3"/>
    <dgm:cxn modelId="{556054E6-C76D-FC4E-AF53-B9B83C939583}" type="presParOf" srcId="{C31BB959-137A-C046-B2E6-162F847E5222}" destId="{94E8274A-F9F6-6142-AF7E-C98497FA2B22}" srcOrd="4" destOrd="0" presId="urn:microsoft.com/office/officeart/2005/8/layout/hChevron3"/>
    <dgm:cxn modelId="{666C5B9D-B7A5-4C43-91F8-6645A4322932}" type="presParOf" srcId="{C31BB959-137A-C046-B2E6-162F847E5222}" destId="{C5DF660F-E914-BE48-AE16-7BEC001CB404}" srcOrd="5" destOrd="0" presId="urn:microsoft.com/office/officeart/2005/8/layout/hChevron3"/>
    <dgm:cxn modelId="{23308DBB-FA63-F74D-ACC3-38C5D351E0B6}" type="presParOf" srcId="{C31BB959-137A-C046-B2E6-162F847E5222}" destId="{DA40F6FE-F873-6F46-A5BC-2B6E68594B2D}" srcOrd="6" destOrd="0" presId="urn:microsoft.com/office/officeart/2005/8/layout/hChevron3"/>
    <dgm:cxn modelId="{8E9FB467-B9A6-9C42-BA84-09D4530D42A0}" type="presParOf" srcId="{C31BB959-137A-C046-B2E6-162F847E5222}" destId="{51DD9EBD-C464-DD4A-A33D-7769F4EA7DBB}" srcOrd="7" destOrd="0" presId="urn:microsoft.com/office/officeart/2005/8/layout/hChevron3"/>
    <dgm:cxn modelId="{2D9F3791-E399-C649-B7B6-3E6D3CEF61A9}" type="presParOf" srcId="{C31BB959-137A-C046-B2E6-162F847E5222}" destId="{06DF2469-4474-8749-AC5C-03ADC0FDD7C6}" srcOrd="8" destOrd="0" presId="urn:microsoft.com/office/officeart/2005/8/layout/hChevron3"/>
    <dgm:cxn modelId="{1CB29DD5-5037-E547-AE15-A7112369E046}" type="presParOf" srcId="{C31BB959-137A-C046-B2E6-162F847E5222}" destId="{C3AB2D04-315F-AD43-8597-64E6A09A1235}" srcOrd="9" destOrd="0" presId="urn:microsoft.com/office/officeart/2005/8/layout/hChevron3"/>
    <dgm:cxn modelId="{13E77585-C1DC-AC48-935C-E6C75E95456B}" type="presParOf" srcId="{C31BB959-137A-C046-B2E6-162F847E5222}" destId="{DE9C0940-6440-E14C-B513-4C4BF35FCD0F}" srcOrd="10" destOrd="0" presId="urn:microsoft.com/office/officeart/2005/8/layout/hChevron3"/>
    <dgm:cxn modelId="{09C7B305-7263-3244-B26F-2B30396852F9}" type="presParOf" srcId="{C31BB959-137A-C046-B2E6-162F847E5222}" destId="{DE1D920E-FCBD-4D44-88BB-DCFD11E7A61A}" srcOrd="11" destOrd="0" presId="urn:microsoft.com/office/officeart/2005/8/layout/hChevron3"/>
    <dgm:cxn modelId="{8250A33B-04FA-4E46-9EF3-7DEAA49C490F}" type="presParOf" srcId="{C31BB959-137A-C046-B2E6-162F847E5222}" destId="{22CD6B9B-AE2B-0945-AAE6-DC74ED2AC0DF}" srcOrd="12" destOrd="0" presId="urn:microsoft.com/office/officeart/2005/8/layout/hChevron3"/>
    <dgm:cxn modelId="{53664B6E-A622-8B4D-AC8B-CABC9155965F}" type="presParOf" srcId="{C31BB959-137A-C046-B2E6-162F847E5222}" destId="{2936CE47-A3AA-BE4A-AD67-A4B2C3FA4A76}" srcOrd="13" destOrd="0" presId="urn:microsoft.com/office/officeart/2005/8/layout/hChevron3"/>
    <dgm:cxn modelId="{287D7D3C-B721-9945-AEB5-E58E23ADD3F2}" type="presParOf" srcId="{C31BB959-137A-C046-B2E6-162F847E5222}" destId="{641EECBE-8E78-BB4E-865F-38FB58877726}" srcOrd="14" destOrd="0" presId="urn:microsoft.com/office/officeart/2005/8/layout/hChevron3"/>
    <dgm:cxn modelId="{7EC72313-D83A-2047-B9EE-2C43778E03CF}" type="presParOf" srcId="{C31BB959-137A-C046-B2E6-162F847E5222}" destId="{055476FE-D825-824C-9DE0-9DA84868269F}" srcOrd="15" destOrd="0" presId="urn:microsoft.com/office/officeart/2005/8/layout/hChevron3"/>
    <dgm:cxn modelId="{B8A551ED-8127-F444-A009-7268902AF9C9}" type="presParOf" srcId="{C31BB959-137A-C046-B2E6-162F847E5222}" destId="{586B00ED-8551-A844-9CA1-924B32714172}" srcOrd="1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60BE8-3EF7-A044-B017-5E309A95EE6E}"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GB"/>
        </a:p>
      </dgm:t>
    </dgm:pt>
    <dgm:pt modelId="{0C58BA71-F6EA-AC42-B5A1-4F285A487A84}">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People</a:t>
          </a:r>
        </a:p>
      </dgm:t>
    </dgm:pt>
    <dgm:pt modelId="{B80CF70C-8825-7246-AD87-132FE5E72757}" type="parTrans" cxnId="{4CA0645B-55FB-1D40-B57B-69751EFEC33C}">
      <dgm:prSet/>
      <dgm:spPr/>
      <dgm:t>
        <a:bodyPr/>
        <a:lstStyle/>
        <a:p>
          <a:endParaRPr lang="en-GB"/>
        </a:p>
      </dgm:t>
    </dgm:pt>
    <dgm:pt modelId="{80948EC1-D197-084F-8659-C32A3097DECE}" type="sibTrans" cxnId="{4CA0645B-55FB-1D40-B57B-69751EFEC33C}">
      <dgm:prSet/>
      <dgm:spPr/>
      <dgm:t>
        <a:bodyPr/>
        <a:lstStyle/>
        <a:p>
          <a:endParaRPr lang="en-GB"/>
        </a:p>
      </dgm:t>
    </dgm:pt>
    <dgm:pt modelId="{5A24F26C-886F-3E41-9D96-86EDB61CE315}">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Process</a:t>
          </a:r>
        </a:p>
      </dgm:t>
    </dgm:pt>
    <dgm:pt modelId="{EC1D172E-0A92-FA47-9B56-A65C696F3CAD}" type="parTrans" cxnId="{1C654781-74AD-7A4A-BBC6-D35E73941D13}">
      <dgm:prSet/>
      <dgm:spPr/>
      <dgm:t>
        <a:bodyPr/>
        <a:lstStyle/>
        <a:p>
          <a:endParaRPr lang="en-GB"/>
        </a:p>
      </dgm:t>
    </dgm:pt>
    <dgm:pt modelId="{5C026BC4-45D9-F249-A656-112527AA09D7}" type="sibTrans" cxnId="{1C654781-74AD-7A4A-BBC6-D35E73941D13}">
      <dgm:prSet/>
      <dgm:spPr/>
      <dgm:t>
        <a:bodyPr/>
        <a:lstStyle/>
        <a:p>
          <a:endParaRPr lang="en-GB"/>
        </a:p>
      </dgm:t>
    </dgm:pt>
    <dgm:pt modelId="{5407700C-7183-564E-953D-1E98AE42E5DF}">
      <dgm:prSet phldrT="[Text]" custT="1"/>
      <dgm:spPr/>
      <dgm:t>
        <a:bodyPr/>
        <a:lstStyle/>
        <a:p>
          <a:r>
            <a:rPr lang="en-GB"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Tools and Technologies</a:t>
          </a:r>
        </a:p>
      </dgm:t>
    </dgm:pt>
    <dgm:pt modelId="{674B1368-8AB0-5943-8806-ADDD4A0A5DB4}" type="parTrans" cxnId="{3843644B-0A68-CB44-8EB4-26FF4E4F9DC4}">
      <dgm:prSet/>
      <dgm:spPr/>
      <dgm:t>
        <a:bodyPr/>
        <a:lstStyle/>
        <a:p>
          <a:endParaRPr lang="en-GB"/>
        </a:p>
      </dgm:t>
    </dgm:pt>
    <dgm:pt modelId="{DF57FB5C-0AA0-7942-A5F1-4A2740BDDA3F}" type="sibTrans" cxnId="{3843644B-0A68-CB44-8EB4-26FF4E4F9DC4}">
      <dgm:prSet/>
      <dgm:spPr/>
      <dgm:t>
        <a:bodyPr/>
        <a:lstStyle/>
        <a:p>
          <a:endParaRPr lang="en-GB"/>
        </a:p>
      </dgm:t>
    </dgm:pt>
    <dgm:pt modelId="{A7E43DB1-EE89-5A47-AA5D-922666393C74}" type="pres">
      <dgm:prSet presAssocID="{8E860BE8-3EF7-A044-B017-5E309A95EE6E}" presName="linearFlow" presStyleCnt="0">
        <dgm:presLayoutVars>
          <dgm:resizeHandles val="exact"/>
        </dgm:presLayoutVars>
      </dgm:prSet>
      <dgm:spPr/>
    </dgm:pt>
    <dgm:pt modelId="{E2B5F3D4-3952-B948-A7DB-6CA333FB0AF8}" type="pres">
      <dgm:prSet presAssocID="{0C58BA71-F6EA-AC42-B5A1-4F285A487A84}" presName="node" presStyleLbl="node1" presStyleIdx="0" presStyleCnt="3" custScaleX="52246">
        <dgm:presLayoutVars>
          <dgm:bulletEnabled val="1"/>
        </dgm:presLayoutVars>
      </dgm:prSet>
      <dgm:spPr/>
    </dgm:pt>
    <dgm:pt modelId="{A1BAE7D2-8DFE-5946-9D70-08AEA584F957}" type="pres">
      <dgm:prSet presAssocID="{80948EC1-D197-084F-8659-C32A3097DECE}" presName="sibTrans" presStyleLbl="sibTrans2D1" presStyleIdx="0" presStyleCnt="2"/>
      <dgm:spPr/>
    </dgm:pt>
    <dgm:pt modelId="{903C595F-E1DC-1540-B04A-82FFD5050E79}" type="pres">
      <dgm:prSet presAssocID="{80948EC1-D197-084F-8659-C32A3097DECE}" presName="connectorText" presStyleLbl="sibTrans2D1" presStyleIdx="0" presStyleCnt="2"/>
      <dgm:spPr/>
    </dgm:pt>
    <dgm:pt modelId="{CA646DE5-EA64-8A49-9E6C-B14A324BFFA5}" type="pres">
      <dgm:prSet presAssocID="{5A24F26C-886F-3E41-9D96-86EDB61CE315}" presName="node" presStyleLbl="node1" presStyleIdx="1" presStyleCnt="3" custScaleX="52246">
        <dgm:presLayoutVars>
          <dgm:bulletEnabled val="1"/>
        </dgm:presLayoutVars>
      </dgm:prSet>
      <dgm:spPr/>
    </dgm:pt>
    <dgm:pt modelId="{EAE3B9BA-9651-4047-9F42-3C8775900F1B}" type="pres">
      <dgm:prSet presAssocID="{5C026BC4-45D9-F249-A656-112527AA09D7}" presName="sibTrans" presStyleLbl="sibTrans2D1" presStyleIdx="1" presStyleCnt="2"/>
      <dgm:spPr/>
    </dgm:pt>
    <dgm:pt modelId="{A5B27FC8-E573-964E-99F1-45F79D6B718A}" type="pres">
      <dgm:prSet presAssocID="{5C026BC4-45D9-F249-A656-112527AA09D7}" presName="connectorText" presStyleLbl="sibTrans2D1" presStyleIdx="1" presStyleCnt="2"/>
      <dgm:spPr/>
    </dgm:pt>
    <dgm:pt modelId="{1A14F5EF-7A7E-3B42-8A0F-89BB6AEF311C}" type="pres">
      <dgm:prSet presAssocID="{5407700C-7183-564E-953D-1E98AE42E5DF}" presName="node" presStyleLbl="node1" presStyleIdx="2" presStyleCnt="3" custScaleX="52246">
        <dgm:presLayoutVars>
          <dgm:bulletEnabled val="1"/>
        </dgm:presLayoutVars>
      </dgm:prSet>
      <dgm:spPr/>
    </dgm:pt>
  </dgm:ptLst>
  <dgm:cxnLst>
    <dgm:cxn modelId="{45252924-C8FB-E646-B10A-0A1FFD316E02}" type="presOf" srcId="{80948EC1-D197-084F-8659-C32A3097DECE}" destId="{903C595F-E1DC-1540-B04A-82FFD5050E79}" srcOrd="1" destOrd="0" presId="urn:microsoft.com/office/officeart/2005/8/layout/process2"/>
    <dgm:cxn modelId="{87BEEC3C-74C8-1944-B575-8DA4F4D2A93C}" type="presOf" srcId="{8E860BE8-3EF7-A044-B017-5E309A95EE6E}" destId="{A7E43DB1-EE89-5A47-AA5D-922666393C74}" srcOrd="0" destOrd="0" presId="urn:microsoft.com/office/officeart/2005/8/layout/process2"/>
    <dgm:cxn modelId="{3843644B-0A68-CB44-8EB4-26FF4E4F9DC4}" srcId="{8E860BE8-3EF7-A044-B017-5E309A95EE6E}" destId="{5407700C-7183-564E-953D-1E98AE42E5DF}" srcOrd="2" destOrd="0" parTransId="{674B1368-8AB0-5943-8806-ADDD4A0A5DB4}" sibTransId="{DF57FB5C-0AA0-7942-A5F1-4A2740BDDA3F}"/>
    <dgm:cxn modelId="{4CA0645B-55FB-1D40-B57B-69751EFEC33C}" srcId="{8E860BE8-3EF7-A044-B017-5E309A95EE6E}" destId="{0C58BA71-F6EA-AC42-B5A1-4F285A487A84}" srcOrd="0" destOrd="0" parTransId="{B80CF70C-8825-7246-AD87-132FE5E72757}" sibTransId="{80948EC1-D197-084F-8659-C32A3097DECE}"/>
    <dgm:cxn modelId="{A4327A61-4486-6F41-93B9-586994B3F484}" type="presOf" srcId="{5C026BC4-45D9-F249-A656-112527AA09D7}" destId="{A5B27FC8-E573-964E-99F1-45F79D6B718A}" srcOrd="1" destOrd="0" presId="urn:microsoft.com/office/officeart/2005/8/layout/process2"/>
    <dgm:cxn modelId="{B405076A-7BC6-2346-A8D7-CD7892F24F8B}" type="presOf" srcId="{0C58BA71-F6EA-AC42-B5A1-4F285A487A84}" destId="{E2B5F3D4-3952-B948-A7DB-6CA333FB0AF8}" srcOrd="0" destOrd="0" presId="urn:microsoft.com/office/officeart/2005/8/layout/process2"/>
    <dgm:cxn modelId="{1C654781-74AD-7A4A-BBC6-D35E73941D13}" srcId="{8E860BE8-3EF7-A044-B017-5E309A95EE6E}" destId="{5A24F26C-886F-3E41-9D96-86EDB61CE315}" srcOrd="1" destOrd="0" parTransId="{EC1D172E-0A92-FA47-9B56-A65C696F3CAD}" sibTransId="{5C026BC4-45D9-F249-A656-112527AA09D7}"/>
    <dgm:cxn modelId="{B2900499-3964-0D47-BE1C-C002CE6C0303}" type="presOf" srcId="{80948EC1-D197-084F-8659-C32A3097DECE}" destId="{A1BAE7D2-8DFE-5946-9D70-08AEA584F957}" srcOrd="0" destOrd="0" presId="urn:microsoft.com/office/officeart/2005/8/layout/process2"/>
    <dgm:cxn modelId="{33A30EAF-F611-1D4B-9877-FD73E4016E66}" type="presOf" srcId="{5A24F26C-886F-3E41-9D96-86EDB61CE315}" destId="{CA646DE5-EA64-8A49-9E6C-B14A324BFFA5}" srcOrd="0" destOrd="0" presId="urn:microsoft.com/office/officeart/2005/8/layout/process2"/>
    <dgm:cxn modelId="{939071C6-A227-D044-B4C5-C09B78AC72DE}" type="presOf" srcId="{5407700C-7183-564E-953D-1E98AE42E5DF}" destId="{1A14F5EF-7A7E-3B42-8A0F-89BB6AEF311C}" srcOrd="0" destOrd="0" presId="urn:microsoft.com/office/officeart/2005/8/layout/process2"/>
    <dgm:cxn modelId="{ECDE35E6-3326-0949-A1E8-F6ECA68AEC94}" type="presOf" srcId="{5C026BC4-45D9-F249-A656-112527AA09D7}" destId="{EAE3B9BA-9651-4047-9F42-3C8775900F1B}" srcOrd="0" destOrd="0" presId="urn:microsoft.com/office/officeart/2005/8/layout/process2"/>
    <dgm:cxn modelId="{E7CCBEF3-48FB-D341-A9EB-2D7F746BBBC5}" type="presParOf" srcId="{A7E43DB1-EE89-5A47-AA5D-922666393C74}" destId="{E2B5F3D4-3952-B948-A7DB-6CA333FB0AF8}" srcOrd="0" destOrd="0" presId="urn:microsoft.com/office/officeart/2005/8/layout/process2"/>
    <dgm:cxn modelId="{DF2A4A47-B261-8B4C-86C7-43B1020E20A9}" type="presParOf" srcId="{A7E43DB1-EE89-5A47-AA5D-922666393C74}" destId="{A1BAE7D2-8DFE-5946-9D70-08AEA584F957}" srcOrd="1" destOrd="0" presId="urn:microsoft.com/office/officeart/2005/8/layout/process2"/>
    <dgm:cxn modelId="{061F4AF5-728F-6741-BB64-54F4758DC24F}" type="presParOf" srcId="{A1BAE7D2-8DFE-5946-9D70-08AEA584F957}" destId="{903C595F-E1DC-1540-B04A-82FFD5050E79}" srcOrd="0" destOrd="0" presId="urn:microsoft.com/office/officeart/2005/8/layout/process2"/>
    <dgm:cxn modelId="{05AF03DC-3192-4243-B886-3AED1EC4512A}" type="presParOf" srcId="{A7E43DB1-EE89-5A47-AA5D-922666393C74}" destId="{CA646DE5-EA64-8A49-9E6C-B14A324BFFA5}" srcOrd="2" destOrd="0" presId="urn:microsoft.com/office/officeart/2005/8/layout/process2"/>
    <dgm:cxn modelId="{98A4F6B2-5815-E84F-AF85-6256166FF4D6}" type="presParOf" srcId="{A7E43DB1-EE89-5A47-AA5D-922666393C74}" destId="{EAE3B9BA-9651-4047-9F42-3C8775900F1B}" srcOrd="3" destOrd="0" presId="urn:microsoft.com/office/officeart/2005/8/layout/process2"/>
    <dgm:cxn modelId="{05248F93-3176-5D43-B7F5-FC22CCAED918}" type="presParOf" srcId="{EAE3B9BA-9651-4047-9F42-3C8775900F1B}" destId="{A5B27FC8-E573-964E-99F1-45F79D6B718A}" srcOrd="0" destOrd="0" presId="urn:microsoft.com/office/officeart/2005/8/layout/process2"/>
    <dgm:cxn modelId="{FD67E7BF-012A-6F48-8D67-492A0281C4BE}" type="presParOf" srcId="{A7E43DB1-EE89-5A47-AA5D-922666393C74}" destId="{1A14F5EF-7A7E-3B42-8A0F-89BB6AEF311C}"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ECE90F2-F4F7-C742-88E1-117E5F563567}"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en-GB"/>
        </a:p>
      </dgm:t>
    </dgm:pt>
    <dgm:pt modelId="{363E3649-D4E7-CB49-83B0-C11FD0634F51}">
      <dgm:prSet phldrT="[Text]"/>
      <dgm:spPr>
        <a:solidFill>
          <a:schemeClr val="accent2"/>
        </a:solidFill>
      </dgm:spPr>
      <dgm:t>
        <a:bodyPr/>
        <a:lstStyle/>
        <a:p>
          <a:r>
            <a:rPr lang="en-GB" dirty="0"/>
            <a:t>Artificial Intelligence </a:t>
          </a:r>
        </a:p>
      </dgm:t>
    </dgm:pt>
    <dgm:pt modelId="{287B8E05-E077-F64B-9FB9-622E9C99E181}" type="parTrans" cxnId="{ACE72607-3967-534B-BF72-9DD6EC384464}">
      <dgm:prSet/>
      <dgm:spPr/>
      <dgm:t>
        <a:bodyPr/>
        <a:lstStyle/>
        <a:p>
          <a:endParaRPr lang="en-GB"/>
        </a:p>
      </dgm:t>
    </dgm:pt>
    <dgm:pt modelId="{57E75944-DC0C-EC42-A4B7-1483DC3A6725}" type="sibTrans" cxnId="{ACE72607-3967-534B-BF72-9DD6EC384464}">
      <dgm:prSet/>
      <dgm:spPr/>
      <dgm:t>
        <a:bodyPr/>
        <a:lstStyle/>
        <a:p>
          <a:endParaRPr lang="en-GB"/>
        </a:p>
      </dgm:t>
    </dgm:pt>
    <dgm:pt modelId="{897FB489-2900-BE42-AF6E-5930ACC9A674}">
      <dgm:prSet phldrT="[Text]"/>
      <dgm:spPr>
        <a:solidFill>
          <a:srgbClr val="FF0000"/>
        </a:solidFill>
      </dgm:spPr>
      <dgm:t>
        <a:bodyPr/>
        <a:lstStyle/>
        <a:p>
          <a:r>
            <a:rPr lang="en-GB" dirty="0"/>
            <a:t>Machine Learning</a:t>
          </a:r>
        </a:p>
      </dgm:t>
    </dgm:pt>
    <dgm:pt modelId="{6866A9FA-CD4F-1544-86E9-F2AE422DCB39}" type="parTrans" cxnId="{49F89F3A-B5A7-D149-B141-BF1721AA3E97}">
      <dgm:prSet/>
      <dgm:spPr/>
      <dgm:t>
        <a:bodyPr/>
        <a:lstStyle/>
        <a:p>
          <a:endParaRPr lang="en-GB"/>
        </a:p>
      </dgm:t>
    </dgm:pt>
    <dgm:pt modelId="{D2D61986-E890-CD4F-86E4-6803F92F0F44}" type="sibTrans" cxnId="{49F89F3A-B5A7-D149-B141-BF1721AA3E97}">
      <dgm:prSet/>
      <dgm:spPr/>
      <dgm:t>
        <a:bodyPr/>
        <a:lstStyle/>
        <a:p>
          <a:endParaRPr lang="en-GB"/>
        </a:p>
      </dgm:t>
    </dgm:pt>
    <dgm:pt modelId="{FD621DC4-517A-724B-ADB1-3E42056AFC87}">
      <dgm:prSet phldrT="[Text]"/>
      <dgm:spPr>
        <a:solidFill>
          <a:schemeClr val="accent1">
            <a:lumMod val="75000"/>
          </a:schemeClr>
        </a:solidFill>
      </dgm:spPr>
      <dgm:t>
        <a:bodyPr/>
        <a:lstStyle/>
        <a:p>
          <a:r>
            <a:rPr lang="en-GB" dirty="0"/>
            <a:t>Deep Learning</a:t>
          </a:r>
        </a:p>
      </dgm:t>
    </dgm:pt>
    <dgm:pt modelId="{B2E0C1DE-E39A-2943-8964-2363E4B42006}" type="parTrans" cxnId="{818090B1-B4F9-214F-9AA9-FBEF503BB7E2}">
      <dgm:prSet/>
      <dgm:spPr/>
      <dgm:t>
        <a:bodyPr/>
        <a:lstStyle/>
        <a:p>
          <a:endParaRPr lang="en-GB"/>
        </a:p>
      </dgm:t>
    </dgm:pt>
    <dgm:pt modelId="{5EDFA796-C48F-1D4D-A3B4-C557D114AA42}" type="sibTrans" cxnId="{818090B1-B4F9-214F-9AA9-FBEF503BB7E2}">
      <dgm:prSet/>
      <dgm:spPr/>
      <dgm:t>
        <a:bodyPr/>
        <a:lstStyle/>
        <a:p>
          <a:endParaRPr lang="en-GB"/>
        </a:p>
      </dgm:t>
    </dgm:pt>
    <dgm:pt modelId="{7B9E45C9-3D2D-FB4F-A50F-702725AD316C}">
      <dgm:prSet phldrT="[Text]"/>
      <dgm:spPr>
        <a:solidFill>
          <a:schemeClr val="tx1"/>
        </a:solidFill>
      </dgm:spPr>
      <dgm:t>
        <a:bodyPr/>
        <a:lstStyle/>
        <a:p>
          <a:r>
            <a:rPr lang="en-GB" dirty="0"/>
            <a:t>Generative AI</a:t>
          </a:r>
        </a:p>
      </dgm:t>
    </dgm:pt>
    <dgm:pt modelId="{D2C48795-2DA3-AC49-8CC4-DB6C03BA72AC}" type="parTrans" cxnId="{553D4E93-613B-6040-8F82-4216F32294FD}">
      <dgm:prSet/>
      <dgm:spPr/>
      <dgm:t>
        <a:bodyPr/>
        <a:lstStyle/>
        <a:p>
          <a:endParaRPr lang="en-GB"/>
        </a:p>
      </dgm:t>
    </dgm:pt>
    <dgm:pt modelId="{8084C210-B8F3-0740-9882-380D6DEA09FE}" type="sibTrans" cxnId="{553D4E93-613B-6040-8F82-4216F32294FD}">
      <dgm:prSet/>
      <dgm:spPr/>
      <dgm:t>
        <a:bodyPr/>
        <a:lstStyle/>
        <a:p>
          <a:endParaRPr lang="en-GB"/>
        </a:p>
      </dgm:t>
    </dgm:pt>
    <dgm:pt modelId="{171EAA39-9F15-154A-B30E-176F8596FA5F}" type="pres">
      <dgm:prSet presAssocID="{9ECE90F2-F4F7-C742-88E1-117E5F563567}" presName="Name0" presStyleCnt="0">
        <dgm:presLayoutVars>
          <dgm:chMax val="7"/>
          <dgm:resizeHandles val="exact"/>
        </dgm:presLayoutVars>
      </dgm:prSet>
      <dgm:spPr/>
    </dgm:pt>
    <dgm:pt modelId="{6F0B7E0F-B996-D148-8A9C-B8F6A8C40A3B}" type="pres">
      <dgm:prSet presAssocID="{9ECE90F2-F4F7-C742-88E1-117E5F563567}" presName="comp1" presStyleCnt="0"/>
      <dgm:spPr/>
    </dgm:pt>
    <dgm:pt modelId="{D9D30599-425A-9E40-8098-6FB7D584FE51}" type="pres">
      <dgm:prSet presAssocID="{9ECE90F2-F4F7-C742-88E1-117E5F563567}" presName="circle1" presStyleLbl="node1" presStyleIdx="0" presStyleCnt="4"/>
      <dgm:spPr/>
    </dgm:pt>
    <dgm:pt modelId="{7AFB2697-3DD2-E848-956D-C7BB28A3F633}" type="pres">
      <dgm:prSet presAssocID="{9ECE90F2-F4F7-C742-88E1-117E5F563567}" presName="c1text" presStyleLbl="node1" presStyleIdx="0" presStyleCnt="4">
        <dgm:presLayoutVars>
          <dgm:bulletEnabled val="1"/>
        </dgm:presLayoutVars>
      </dgm:prSet>
      <dgm:spPr/>
    </dgm:pt>
    <dgm:pt modelId="{7A4D0E7E-56E4-AB4B-8908-FC5D269A5B92}" type="pres">
      <dgm:prSet presAssocID="{9ECE90F2-F4F7-C742-88E1-117E5F563567}" presName="comp2" presStyleCnt="0"/>
      <dgm:spPr/>
    </dgm:pt>
    <dgm:pt modelId="{5CAB4BF1-6387-694C-AA98-73200113CBD4}" type="pres">
      <dgm:prSet presAssocID="{9ECE90F2-F4F7-C742-88E1-117E5F563567}" presName="circle2" presStyleLbl="node1" presStyleIdx="1" presStyleCnt="4"/>
      <dgm:spPr/>
    </dgm:pt>
    <dgm:pt modelId="{27DDD60D-8D81-1848-830B-925BC1D65E19}" type="pres">
      <dgm:prSet presAssocID="{9ECE90F2-F4F7-C742-88E1-117E5F563567}" presName="c2text" presStyleLbl="node1" presStyleIdx="1" presStyleCnt="4">
        <dgm:presLayoutVars>
          <dgm:bulletEnabled val="1"/>
        </dgm:presLayoutVars>
      </dgm:prSet>
      <dgm:spPr/>
    </dgm:pt>
    <dgm:pt modelId="{A142F0A0-2B5E-7C4E-9200-E5B3D0C23379}" type="pres">
      <dgm:prSet presAssocID="{9ECE90F2-F4F7-C742-88E1-117E5F563567}" presName="comp3" presStyleCnt="0"/>
      <dgm:spPr/>
    </dgm:pt>
    <dgm:pt modelId="{F70E0FC2-C8B8-3F45-A866-D01C6D51945F}" type="pres">
      <dgm:prSet presAssocID="{9ECE90F2-F4F7-C742-88E1-117E5F563567}" presName="circle3" presStyleLbl="node1" presStyleIdx="2" presStyleCnt="4"/>
      <dgm:spPr/>
    </dgm:pt>
    <dgm:pt modelId="{E8FF525C-1235-E746-982B-474A9571F259}" type="pres">
      <dgm:prSet presAssocID="{9ECE90F2-F4F7-C742-88E1-117E5F563567}" presName="c3text" presStyleLbl="node1" presStyleIdx="2" presStyleCnt="4">
        <dgm:presLayoutVars>
          <dgm:bulletEnabled val="1"/>
        </dgm:presLayoutVars>
      </dgm:prSet>
      <dgm:spPr/>
    </dgm:pt>
    <dgm:pt modelId="{A8155C26-781B-F140-BF9D-6157AA9EB9C0}" type="pres">
      <dgm:prSet presAssocID="{9ECE90F2-F4F7-C742-88E1-117E5F563567}" presName="comp4" presStyleCnt="0"/>
      <dgm:spPr/>
    </dgm:pt>
    <dgm:pt modelId="{7049A682-F0A3-A24C-90C2-FE509FEF5941}" type="pres">
      <dgm:prSet presAssocID="{9ECE90F2-F4F7-C742-88E1-117E5F563567}" presName="circle4" presStyleLbl="node1" presStyleIdx="3" presStyleCnt="4"/>
      <dgm:spPr/>
    </dgm:pt>
    <dgm:pt modelId="{5A553767-B650-5843-B162-107AB06E2D1F}" type="pres">
      <dgm:prSet presAssocID="{9ECE90F2-F4F7-C742-88E1-117E5F563567}" presName="c4text" presStyleLbl="node1" presStyleIdx="3" presStyleCnt="4">
        <dgm:presLayoutVars>
          <dgm:bulletEnabled val="1"/>
        </dgm:presLayoutVars>
      </dgm:prSet>
      <dgm:spPr/>
    </dgm:pt>
  </dgm:ptLst>
  <dgm:cxnLst>
    <dgm:cxn modelId="{ACE72607-3967-534B-BF72-9DD6EC384464}" srcId="{9ECE90F2-F4F7-C742-88E1-117E5F563567}" destId="{363E3649-D4E7-CB49-83B0-C11FD0634F51}" srcOrd="0" destOrd="0" parTransId="{287B8E05-E077-F64B-9FB9-622E9C99E181}" sibTransId="{57E75944-DC0C-EC42-A4B7-1483DC3A6725}"/>
    <dgm:cxn modelId="{F68BC512-DC73-7C41-8138-A352723CBA5A}" type="presOf" srcId="{7B9E45C9-3D2D-FB4F-A50F-702725AD316C}" destId="{7049A682-F0A3-A24C-90C2-FE509FEF5941}" srcOrd="0" destOrd="0" presId="urn:microsoft.com/office/officeart/2005/8/layout/venn2"/>
    <dgm:cxn modelId="{F0C2DA1C-39D9-BB41-9268-94C58267B596}" type="presOf" srcId="{FD621DC4-517A-724B-ADB1-3E42056AFC87}" destId="{E8FF525C-1235-E746-982B-474A9571F259}" srcOrd="1" destOrd="0" presId="urn:microsoft.com/office/officeart/2005/8/layout/venn2"/>
    <dgm:cxn modelId="{78A6C227-A59C-5643-8A8C-61AE82C150A8}" type="presOf" srcId="{363E3649-D4E7-CB49-83B0-C11FD0634F51}" destId="{D9D30599-425A-9E40-8098-6FB7D584FE51}" srcOrd="0" destOrd="0" presId="urn:microsoft.com/office/officeart/2005/8/layout/venn2"/>
    <dgm:cxn modelId="{49F89F3A-B5A7-D149-B141-BF1721AA3E97}" srcId="{9ECE90F2-F4F7-C742-88E1-117E5F563567}" destId="{897FB489-2900-BE42-AF6E-5930ACC9A674}" srcOrd="1" destOrd="0" parTransId="{6866A9FA-CD4F-1544-86E9-F2AE422DCB39}" sibTransId="{D2D61986-E890-CD4F-86E4-6803F92F0F44}"/>
    <dgm:cxn modelId="{0CBB4F5A-26CE-2942-AFC8-FCD01979FDA9}" type="presOf" srcId="{7B9E45C9-3D2D-FB4F-A50F-702725AD316C}" destId="{5A553767-B650-5843-B162-107AB06E2D1F}" srcOrd="1" destOrd="0" presId="urn:microsoft.com/office/officeart/2005/8/layout/venn2"/>
    <dgm:cxn modelId="{6D44D360-3040-944A-B904-5F98AC68B335}" type="presOf" srcId="{897FB489-2900-BE42-AF6E-5930ACC9A674}" destId="{5CAB4BF1-6387-694C-AA98-73200113CBD4}" srcOrd="0" destOrd="0" presId="urn:microsoft.com/office/officeart/2005/8/layout/venn2"/>
    <dgm:cxn modelId="{553D4E93-613B-6040-8F82-4216F32294FD}" srcId="{9ECE90F2-F4F7-C742-88E1-117E5F563567}" destId="{7B9E45C9-3D2D-FB4F-A50F-702725AD316C}" srcOrd="3" destOrd="0" parTransId="{D2C48795-2DA3-AC49-8CC4-DB6C03BA72AC}" sibTransId="{8084C210-B8F3-0740-9882-380D6DEA09FE}"/>
    <dgm:cxn modelId="{B71785AE-924B-AD43-9652-F6A2D7A0C227}" type="presOf" srcId="{9ECE90F2-F4F7-C742-88E1-117E5F563567}" destId="{171EAA39-9F15-154A-B30E-176F8596FA5F}" srcOrd="0" destOrd="0" presId="urn:microsoft.com/office/officeart/2005/8/layout/venn2"/>
    <dgm:cxn modelId="{818090B1-B4F9-214F-9AA9-FBEF503BB7E2}" srcId="{9ECE90F2-F4F7-C742-88E1-117E5F563567}" destId="{FD621DC4-517A-724B-ADB1-3E42056AFC87}" srcOrd="2" destOrd="0" parTransId="{B2E0C1DE-E39A-2943-8964-2363E4B42006}" sibTransId="{5EDFA796-C48F-1D4D-A3B4-C557D114AA42}"/>
    <dgm:cxn modelId="{A84C37DC-97B8-D14D-B7DB-C3458042CEE1}" type="presOf" srcId="{FD621DC4-517A-724B-ADB1-3E42056AFC87}" destId="{F70E0FC2-C8B8-3F45-A866-D01C6D51945F}" srcOrd="0" destOrd="0" presId="urn:microsoft.com/office/officeart/2005/8/layout/venn2"/>
    <dgm:cxn modelId="{275A07E6-DA57-1E43-8CA9-D7582C675AEB}" type="presOf" srcId="{897FB489-2900-BE42-AF6E-5930ACC9A674}" destId="{27DDD60D-8D81-1848-830B-925BC1D65E19}" srcOrd="1" destOrd="0" presId="urn:microsoft.com/office/officeart/2005/8/layout/venn2"/>
    <dgm:cxn modelId="{23FBA6EB-D71E-0F46-8FDE-B41A086C5104}" type="presOf" srcId="{363E3649-D4E7-CB49-83B0-C11FD0634F51}" destId="{7AFB2697-3DD2-E848-956D-C7BB28A3F633}" srcOrd="1" destOrd="0" presId="urn:microsoft.com/office/officeart/2005/8/layout/venn2"/>
    <dgm:cxn modelId="{32932103-BFB2-8747-9339-3EB87CB77D72}" type="presParOf" srcId="{171EAA39-9F15-154A-B30E-176F8596FA5F}" destId="{6F0B7E0F-B996-D148-8A9C-B8F6A8C40A3B}" srcOrd="0" destOrd="0" presId="urn:microsoft.com/office/officeart/2005/8/layout/venn2"/>
    <dgm:cxn modelId="{775598E0-3566-FD47-ADDE-CF9BA6B1B957}" type="presParOf" srcId="{6F0B7E0F-B996-D148-8A9C-B8F6A8C40A3B}" destId="{D9D30599-425A-9E40-8098-6FB7D584FE51}" srcOrd="0" destOrd="0" presId="urn:microsoft.com/office/officeart/2005/8/layout/venn2"/>
    <dgm:cxn modelId="{12E3D265-565E-4F4C-B4C9-DF0AADD0D30A}" type="presParOf" srcId="{6F0B7E0F-B996-D148-8A9C-B8F6A8C40A3B}" destId="{7AFB2697-3DD2-E848-956D-C7BB28A3F633}" srcOrd="1" destOrd="0" presId="urn:microsoft.com/office/officeart/2005/8/layout/venn2"/>
    <dgm:cxn modelId="{43A11713-7EDB-B848-A8F6-2E44ACDCC047}" type="presParOf" srcId="{171EAA39-9F15-154A-B30E-176F8596FA5F}" destId="{7A4D0E7E-56E4-AB4B-8908-FC5D269A5B92}" srcOrd="1" destOrd="0" presId="urn:microsoft.com/office/officeart/2005/8/layout/venn2"/>
    <dgm:cxn modelId="{8D48FE66-8E7C-0248-A581-01C136079483}" type="presParOf" srcId="{7A4D0E7E-56E4-AB4B-8908-FC5D269A5B92}" destId="{5CAB4BF1-6387-694C-AA98-73200113CBD4}" srcOrd="0" destOrd="0" presId="urn:microsoft.com/office/officeart/2005/8/layout/venn2"/>
    <dgm:cxn modelId="{5849B992-ACFD-794C-91FE-182B2FB5C61D}" type="presParOf" srcId="{7A4D0E7E-56E4-AB4B-8908-FC5D269A5B92}" destId="{27DDD60D-8D81-1848-830B-925BC1D65E19}" srcOrd="1" destOrd="0" presId="urn:microsoft.com/office/officeart/2005/8/layout/venn2"/>
    <dgm:cxn modelId="{99CB6603-6730-1244-A1C6-587866F8F006}" type="presParOf" srcId="{171EAA39-9F15-154A-B30E-176F8596FA5F}" destId="{A142F0A0-2B5E-7C4E-9200-E5B3D0C23379}" srcOrd="2" destOrd="0" presId="urn:microsoft.com/office/officeart/2005/8/layout/venn2"/>
    <dgm:cxn modelId="{96B8E5BE-0CCD-5F45-A781-8855D11B18D4}" type="presParOf" srcId="{A142F0A0-2B5E-7C4E-9200-E5B3D0C23379}" destId="{F70E0FC2-C8B8-3F45-A866-D01C6D51945F}" srcOrd="0" destOrd="0" presId="urn:microsoft.com/office/officeart/2005/8/layout/venn2"/>
    <dgm:cxn modelId="{B5612A73-E70E-534A-ADFA-6B98CF2BD112}" type="presParOf" srcId="{A142F0A0-2B5E-7C4E-9200-E5B3D0C23379}" destId="{E8FF525C-1235-E746-982B-474A9571F259}" srcOrd="1" destOrd="0" presId="urn:microsoft.com/office/officeart/2005/8/layout/venn2"/>
    <dgm:cxn modelId="{8AEE2403-D720-8B42-AB40-78D51D8C8CC3}" type="presParOf" srcId="{171EAA39-9F15-154A-B30E-176F8596FA5F}" destId="{A8155C26-781B-F140-BF9D-6157AA9EB9C0}" srcOrd="3" destOrd="0" presId="urn:microsoft.com/office/officeart/2005/8/layout/venn2"/>
    <dgm:cxn modelId="{CDE6DE09-BE0C-7B40-9887-97CC1463D450}" type="presParOf" srcId="{A8155C26-781B-F140-BF9D-6157AA9EB9C0}" destId="{7049A682-F0A3-A24C-90C2-FE509FEF5941}" srcOrd="0" destOrd="0" presId="urn:microsoft.com/office/officeart/2005/8/layout/venn2"/>
    <dgm:cxn modelId="{FAB9AC3A-E015-7B45-AC42-5BBB4D4BBCB9}" type="presParOf" srcId="{A8155C26-781B-F140-BF9D-6157AA9EB9C0}" destId="{5A553767-B650-5843-B162-107AB06E2D1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D46B424-6DC7-6142-8592-A2CFF45E8A6A}"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F49CA0C-228D-6A45-8A5A-ADB625B13776}">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GPUs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EF45A089-D3A6-954F-8EAC-F606493803E9}" type="parTrans" cxnId="{8D5B9BAC-2063-8744-A1E5-3597EAF0E2F8}">
      <dgm:prSet/>
      <dgm:spPr/>
      <dgm:t>
        <a:bodyPr/>
        <a:lstStyle/>
        <a:p>
          <a:endParaRPr lang="en-GB"/>
        </a:p>
      </dgm:t>
    </dgm:pt>
    <dgm:pt modelId="{6EA2C580-3D76-BB43-BBED-AA276CCCB238}" type="sibTrans" cxnId="{8D5B9BAC-2063-8744-A1E5-3597EAF0E2F8}">
      <dgm:prSet/>
      <dgm:spPr/>
      <dgm:t>
        <a:bodyPr/>
        <a:lstStyle/>
        <a:p>
          <a:endParaRPr lang="en-GB"/>
        </a:p>
      </dgm:t>
    </dgm:pt>
    <dgm:pt modelId="{4614828E-0801-0F4B-99E1-62BF36671468}">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Trainium</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A9307C8-7A34-344B-9038-FFB1A11C592D}" type="parTrans" cxnId="{18EF66C1-15C0-2442-A5DD-28E1819FB3FD}">
      <dgm:prSet/>
      <dgm:spPr/>
      <dgm:t>
        <a:bodyPr/>
        <a:lstStyle/>
        <a:p>
          <a:endParaRPr lang="en-GB"/>
        </a:p>
      </dgm:t>
    </dgm:pt>
    <dgm:pt modelId="{A7849B75-3E98-E546-9108-7C3004BB3800}" type="sibTrans" cxnId="{18EF66C1-15C0-2442-A5DD-28E1819FB3FD}">
      <dgm:prSet/>
      <dgm:spPr/>
      <dgm:t>
        <a:bodyPr/>
        <a:lstStyle/>
        <a:p>
          <a:endParaRPr lang="en-GB"/>
        </a:p>
      </dgm:t>
    </dgm:pt>
    <dgm:pt modelId="{45704C87-4B25-F547-B20C-1DE174E37AF5}">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Inferentia</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28888A3C-2262-6E40-A7D9-9227EAEFA3D2}" type="parTrans" cxnId="{A5866C12-6542-884E-9921-1450534B4174}">
      <dgm:prSet/>
      <dgm:spPr/>
      <dgm:t>
        <a:bodyPr/>
        <a:lstStyle/>
        <a:p>
          <a:endParaRPr lang="en-GB"/>
        </a:p>
      </dgm:t>
    </dgm:pt>
    <dgm:pt modelId="{E1195591-8C5C-1E4B-81B7-41A5402CDB56}" type="sibTrans" cxnId="{A5866C12-6542-884E-9921-1450534B4174}">
      <dgm:prSet/>
      <dgm:spPr/>
      <dgm:t>
        <a:bodyPr/>
        <a:lstStyle/>
        <a:p>
          <a:endParaRPr lang="en-GB"/>
        </a:p>
      </dgm:t>
    </dgm:pt>
    <dgm:pt modelId="{850522A6-165D-C640-B408-1D599B7D0D59}">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FC6EE58C-6D17-6A42-8292-45A1A480445E}" type="parTrans" cxnId="{6D9982AB-D122-874D-BAA2-8CAF178E5FFB}">
      <dgm:prSet/>
      <dgm:spPr/>
      <dgm:t>
        <a:bodyPr/>
        <a:lstStyle/>
        <a:p>
          <a:endParaRPr lang="en-GB"/>
        </a:p>
      </dgm:t>
    </dgm:pt>
    <dgm:pt modelId="{511BE9F9-D9FC-154E-A516-F321E4942BBF}" type="sibTrans" cxnId="{6D9982AB-D122-874D-BAA2-8CAF178E5FFB}">
      <dgm:prSet/>
      <dgm:spPr/>
      <dgm:t>
        <a:bodyPr/>
        <a:lstStyle/>
        <a:p>
          <a:endParaRPr lang="en-GB"/>
        </a:p>
      </dgm:t>
    </dgm:pt>
    <dgm:pt modelId="{183528B8-8CDB-1B48-AEF9-4A8D57B6D577}">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Ultraclusters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3FD15BE5-CB86-6E43-BFDF-185CF3AC6997}" type="parTrans" cxnId="{4D757158-BC93-B341-B725-E245AD114E6A}">
      <dgm:prSet/>
      <dgm:spPr/>
      <dgm:t>
        <a:bodyPr/>
        <a:lstStyle/>
        <a:p>
          <a:endParaRPr lang="en-GB"/>
        </a:p>
      </dgm:t>
    </dgm:pt>
    <dgm:pt modelId="{2FC1DD46-BEDF-864A-BA64-1BB670F61C22}" type="sibTrans" cxnId="{4D757158-BC93-B341-B725-E245AD114E6A}">
      <dgm:prSet/>
      <dgm:spPr/>
      <dgm:t>
        <a:bodyPr/>
        <a:lstStyle/>
        <a:p>
          <a:endParaRPr lang="en-GB"/>
        </a:p>
      </dgm:t>
    </dgm:pt>
    <dgm:pt modelId="{94331611-D155-1E41-81DF-D6E0AE876983}">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EFA</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23FB6B2-2310-D842-B74F-528FBB89FF65}" type="parTrans" cxnId="{47C617BC-F2FA-F749-B034-6EDAC9FFA44E}">
      <dgm:prSet/>
      <dgm:spPr/>
      <dgm:t>
        <a:bodyPr/>
        <a:lstStyle/>
        <a:p>
          <a:endParaRPr lang="en-GB"/>
        </a:p>
      </dgm:t>
    </dgm:pt>
    <dgm:pt modelId="{A27E3549-8971-0440-AE1F-54A887F1E8C8}" type="sibTrans" cxnId="{47C617BC-F2FA-F749-B034-6EDAC9FFA44E}">
      <dgm:prSet/>
      <dgm:spPr/>
      <dgm:t>
        <a:bodyPr/>
        <a:lstStyle/>
        <a:p>
          <a:endParaRPr lang="en-GB"/>
        </a:p>
      </dgm:t>
    </dgm:pt>
    <dgm:pt modelId="{9D954040-3419-1C43-88F0-C3800E209127}">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Capacity Blocks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122088C0-910A-F747-8AAF-6468D56213F9}" type="parTrans" cxnId="{2C8A7A75-79C2-7443-9351-1EE18A49424D}">
      <dgm:prSet/>
      <dgm:spPr/>
      <dgm:t>
        <a:bodyPr/>
        <a:lstStyle/>
        <a:p>
          <a:endParaRPr lang="en-GB"/>
        </a:p>
      </dgm:t>
    </dgm:pt>
    <dgm:pt modelId="{C478FE57-3DFB-2149-A0CE-FEE22B287B4D}" type="sibTrans" cxnId="{2C8A7A75-79C2-7443-9351-1EE18A49424D}">
      <dgm:prSet/>
      <dgm:spPr/>
      <dgm:t>
        <a:bodyPr/>
        <a:lstStyle/>
        <a:p>
          <a:endParaRPr lang="en-GB"/>
        </a:p>
      </dgm:t>
    </dgm:pt>
    <dgm:pt modelId="{6B97075F-CDFE-5E47-B20B-D0AC0DABFED5}">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Nitro</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862D80C4-5670-724F-8B48-39B18E3E0337}" type="parTrans" cxnId="{FA5A9E20-0C65-8F43-B879-5F0214517738}">
      <dgm:prSet/>
      <dgm:spPr/>
      <dgm:t>
        <a:bodyPr/>
        <a:lstStyle/>
        <a:p>
          <a:endParaRPr lang="en-GB"/>
        </a:p>
      </dgm:t>
    </dgm:pt>
    <dgm:pt modelId="{B65328D9-1B6C-1D48-8681-A81754EA0D0A}" type="sibTrans" cxnId="{FA5A9E20-0C65-8F43-B879-5F0214517738}">
      <dgm:prSet/>
      <dgm:spPr/>
      <dgm:t>
        <a:bodyPr/>
        <a:lstStyle/>
        <a:p>
          <a:endParaRPr lang="en-GB"/>
        </a:p>
      </dgm:t>
    </dgm:pt>
    <dgm:pt modelId="{CACD472B-0141-BC43-BA1C-920310EA29A5}">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Neuron</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B12302CB-C8BB-1D49-9565-CF89F2CE351A}" type="parTrans" cxnId="{BC383351-6EB2-4046-B385-CDF345C3AAAE}">
      <dgm:prSet/>
      <dgm:spPr/>
      <dgm:t>
        <a:bodyPr/>
        <a:lstStyle/>
        <a:p>
          <a:endParaRPr lang="en-GB"/>
        </a:p>
      </dgm:t>
    </dgm:pt>
    <dgm:pt modelId="{068A06F0-4EB5-B642-BA36-E2B8FF10ADC2}" type="sibTrans" cxnId="{BC383351-6EB2-4046-B385-CDF345C3AAAE}">
      <dgm:prSet/>
      <dgm:spPr/>
      <dgm:t>
        <a:bodyPr/>
        <a:lstStyle/>
        <a:p>
          <a:endParaRPr lang="en-GB"/>
        </a:p>
      </dgm:t>
    </dgm:pt>
    <dgm:pt modelId="{7A5F472B-F504-4D4E-8D08-F8001113F059}" type="pres">
      <dgm:prSet presAssocID="{FD46B424-6DC7-6142-8592-A2CFF45E8A6A}" presName="diagram" presStyleCnt="0">
        <dgm:presLayoutVars>
          <dgm:dir/>
          <dgm:resizeHandles val="exact"/>
        </dgm:presLayoutVars>
      </dgm:prSet>
      <dgm:spPr/>
    </dgm:pt>
    <dgm:pt modelId="{3BE18D6B-941A-B84F-8048-66E89CFCC1FD}" type="pres">
      <dgm:prSet presAssocID="{0F49CA0C-228D-6A45-8A5A-ADB625B13776}" presName="node" presStyleLbl="node1" presStyleIdx="0" presStyleCnt="9">
        <dgm:presLayoutVars>
          <dgm:bulletEnabled val="1"/>
        </dgm:presLayoutVars>
      </dgm:prSet>
      <dgm:spPr/>
    </dgm:pt>
    <dgm:pt modelId="{72D9C83D-87D4-F543-A39A-EBCC3988B7F9}" type="pres">
      <dgm:prSet presAssocID="{6EA2C580-3D76-BB43-BBED-AA276CCCB238}" presName="sibTrans" presStyleCnt="0"/>
      <dgm:spPr/>
    </dgm:pt>
    <dgm:pt modelId="{7FFEF0A4-5DDD-D340-83A6-B6593BFC9807}" type="pres">
      <dgm:prSet presAssocID="{4614828E-0801-0F4B-99E1-62BF36671468}" presName="node" presStyleLbl="node1" presStyleIdx="1" presStyleCnt="9">
        <dgm:presLayoutVars>
          <dgm:bulletEnabled val="1"/>
        </dgm:presLayoutVars>
      </dgm:prSet>
      <dgm:spPr/>
    </dgm:pt>
    <dgm:pt modelId="{89646753-AFEA-3A47-8A63-95B05A62E0CE}" type="pres">
      <dgm:prSet presAssocID="{A7849B75-3E98-E546-9108-7C3004BB3800}" presName="sibTrans" presStyleCnt="0"/>
      <dgm:spPr/>
    </dgm:pt>
    <dgm:pt modelId="{8FCE2879-4B9A-F147-8256-69758B0DD484}" type="pres">
      <dgm:prSet presAssocID="{45704C87-4B25-F547-B20C-1DE174E37AF5}" presName="node" presStyleLbl="node1" presStyleIdx="2" presStyleCnt="9">
        <dgm:presLayoutVars>
          <dgm:bulletEnabled val="1"/>
        </dgm:presLayoutVars>
      </dgm:prSet>
      <dgm:spPr/>
    </dgm:pt>
    <dgm:pt modelId="{6B57AFE7-B9BD-124B-B07F-AEC922848B2D}" type="pres">
      <dgm:prSet presAssocID="{E1195591-8C5C-1E4B-81B7-41A5402CDB56}" presName="sibTrans" presStyleCnt="0"/>
      <dgm:spPr/>
    </dgm:pt>
    <dgm:pt modelId="{832C9DCC-790C-B949-BEEA-5E4B10CD5E3F}" type="pres">
      <dgm:prSet presAssocID="{850522A6-165D-C640-B408-1D599B7D0D59}" presName="node" presStyleLbl="node1" presStyleIdx="3" presStyleCnt="9">
        <dgm:presLayoutVars>
          <dgm:bulletEnabled val="1"/>
        </dgm:presLayoutVars>
      </dgm:prSet>
      <dgm:spPr/>
    </dgm:pt>
    <dgm:pt modelId="{19EBA1A0-84AD-6F4B-85C5-970F76A7F63D}" type="pres">
      <dgm:prSet presAssocID="{511BE9F9-D9FC-154E-A516-F321E4942BBF}" presName="sibTrans" presStyleCnt="0"/>
      <dgm:spPr/>
    </dgm:pt>
    <dgm:pt modelId="{109C403D-55A0-C942-A896-F59AEE7C88A6}" type="pres">
      <dgm:prSet presAssocID="{183528B8-8CDB-1B48-AEF9-4A8D57B6D577}" presName="node" presStyleLbl="node1" presStyleIdx="4" presStyleCnt="9">
        <dgm:presLayoutVars>
          <dgm:bulletEnabled val="1"/>
        </dgm:presLayoutVars>
      </dgm:prSet>
      <dgm:spPr/>
    </dgm:pt>
    <dgm:pt modelId="{A46A6E74-F51A-C546-AE71-F4090D666F50}" type="pres">
      <dgm:prSet presAssocID="{2FC1DD46-BEDF-864A-BA64-1BB670F61C22}" presName="sibTrans" presStyleCnt="0"/>
      <dgm:spPr/>
    </dgm:pt>
    <dgm:pt modelId="{CDA34FB8-7184-A94C-AB56-75CC9F5504C1}" type="pres">
      <dgm:prSet presAssocID="{94331611-D155-1E41-81DF-D6E0AE876983}" presName="node" presStyleLbl="node1" presStyleIdx="5" presStyleCnt="9">
        <dgm:presLayoutVars>
          <dgm:bulletEnabled val="1"/>
        </dgm:presLayoutVars>
      </dgm:prSet>
      <dgm:spPr/>
    </dgm:pt>
    <dgm:pt modelId="{0B03118F-6943-2D48-BD12-D819CB9AED05}" type="pres">
      <dgm:prSet presAssocID="{A27E3549-8971-0440-AE1F-54A887F1E8C8}" presName="sibTrans" presStyleCnt="0"/>
      <dgm:spPr/>
    </dgm:pt>
    <dgm:pt modelId="{037B4FB4-7536-A34C-B3B9-D88446A5CA87}" type="pres">
      <dgm:prSet presAssocID="{9D954040-3419-1C43-88F0-C3800E209127}" presName="node" presStyleLbl="node1" presStyleIdx="6" presStyleCnt="9">
        <dgm:presLayoutVars>
          <dgm:bulletEnabled val="1"/>
        </dgm:presLayoutVars>
      </dgm:prSet>
      <dgm:spPr/>
    </dgm:pt>
    <dgm:pt modelId="{E35A3EC1-263D-4447-8E42-B2718E7C6004}" type="pres">
      <dgm:prSet presAssocID="{C478FE57-3DFB-2149-A0CE-FEE22B287B4D}" presName="sibTrans" presStyleCnt="0"/>
      <dgm:spPr/>
    </dgm:pt>
    <dgm:pt modelId="{C45C5CD6-F21D-DA45-9178-C4886765B564}" type="pres">
      <dgm:prSet presAssocID="{6B97075F-CDFE-5E47-B20B-D0AC0DABFED5}" presName="node" presStyleLbl="node1" presStyleIdx="7" presStyleCnt="9">
        <dgm:presLayoutVars>
          <dgm:bulletEnabled val="1"/>
        </dgm:presLayoutVars>
      </dgm:prSet>
      <dgm:spPr/>
    </dgm:pt>
    <dgm:pt modelId="{07676031-0051-2543-B709-7CD26F3B343E}" type="pres">
      <dgm:prSet presAssocID="{B65328D9-1B6C-1D48-8681-A81754EA0D0A}" presName="sibTrans" presStyleCnt="0"/>
      <dgm:spPr/>
    </dgm:pt>
    <dgm:pt modelId="{82CDF2D7-D6B6-DE44-A447-C1F735D303C2}" type="pres">
      <dgm:prSet presAssocID="{CACD472B-0141-BC43-BA1C-920310EA29A5}" presName="node" presStyleLbl="node1" presStyleIdx="8" presStyleCnt="9">
        <dgm:presLayoutVars>
          <dgm:bulletEnabled val="1"/>
        </dgm:presLayoutVars>
      </dgm:prSet>
      <dgm:spPr/>
    </dgm:pt>
  </dgm:ptLst>
  <dgm:cxnLst>
    <dgm:cxn modelId="{A5866C12-6542-884E-9921-1450534B4174}" srcId="{FD46B424-6DC7-6142-8592-A2CFF45E8A6A}" destId="{45704C87-4B25-F547-B20C-1DE174E37AF5}" srcOrd="2" destOrd="0" parTransId="{28888A3C-2262-6E40-A7D9-9227EAEFA3D2}" sibTransId="{E1195591-8C5C-1E4B-81B7-41A5402CDB56}"/>
    <dgm:cxn modelId="{FA5A9E20-0C65-8F43-B879-5F0214517738}" srcId="{FD46B424-6DC7-6142-8592-A2CFF45E8A6A}" destId="{6B97075F-CDFE-5E47-B20B-D0AC0DABFED5}" srcOrd="7" destOrd="0" parTransId="{862D80C4-5670-724F-8B48-39B18E3E0337}" sibTransId="{B65328D9-1B6C-1D48-8681-A81754EA0D0A}"/>
    <dgm:cxn modelId="{BC383351-6EB2-4046-B385-CDF345C3AAAE}" srcId="{FD46B424-6DC7-6142-8592-A2CFF45E8A6A}" destId="{CACD472B-0141-BC43-BA1C-920310EA29A5}" srcOrd="8" destOrd="0" parTransId="{B12302CB-C8BB-1D49-9565-CF89F2CE351A}" sibTransId="{068A06F0-4EB5-B642-BA36-E2B8FF10ADC2}"/>
    <dgm:cxn modelId="{4D757158-BC93-B341-B725-E245AD114E6A}" srcId="{FD46B424-6DC7-6142-8592-A2CFF45E8A6A}" destId="{183528B8-8CDB-1B48-AEF9-4A8D57B6D577}" srcOrd="4" destOrd="0" parTransId="{3FD15BE5-CB86-6E43-BFDF-185CF3AC6997}" sibTransId="{2FC1DD46-BEDF-864A-BA64-1BB670F61C22}"/>
    <dgm:cxn modelId="{1D77886A-715F-7041-9830-87DE4B5448D4}" type="presOf" srcId="{183528B8-8CDB-1B48-AEF9-4A8D57B6D577}" destId="{109C403D-55A0-C942-A896-F59AEE7C88A6}" srcOrd="0" destOrd="0" presId="urn:microsoft.com/office/officeart/2005/8/layout/default"/>
    <dgm:cxn modelId="{2206D774-FCB1-864F-9D2B-ED3E1DFD6B36}" type="presOf" srcId="{45704C87-4B25-F547-B20C-1DE174E37AF5}" destId="{8FCE2879-4B9A-F147-8256-69758B0DD484}" srcOrd="0" destOrd="0" presId="urn:microsoft.com/office/officeart/2005/8/layout/default"/>
    <dgm:cxn modelId="{2C8A7A75-79C2-7443-9351-1EE18A49424D}" srcId="{FD46B424-6DC7-6142-8592-A2CFF45E8A6A}" destId="{9D954040-3419-1C43-88F0-C3800E209127}" srcOrd="6" destOrd="0" parTransId="{122088C0-910A-F747-8AAF-6468D56213F9}" sibTransId="{C478FE57-3DFB-2149-A0CE-FEE22B287B4D}"/>
    <dgm:cxn modelId="{F3FC4D95-ED43-4941-A764-89A71E0A4D4C}" type="presOf" srcId="{4614828E-0801-0F4B-99E1-62BF36671468}" destId="{7FFEF0A4-5DDD-D340-83A6-B6593BFC9807}" srcOrd="0" destOrd="0" presId="urn:microsoft.com/office/officeart/2005/8/layout/default"/>
    <dgm:cxn modelId="{29B468AA-0F2E-3549-B55C-C40460985244}" type="presOf" srcId="{850522A6-165D-C640-B408-1D599B7D0D59}" destId="{832C9DCC-790C-B949-BEEA-5E4B10CD5E3F}" srcOrd="0" destOrd="0" presId="urn:microsoft.com/office/officeart/2005/8/layout/default"/>
    <dgm:cxn modelId="{6D9982AB-D122-874D-BAA2-8CAF178E5FFB}" srcId="{FD46B424-6DC7-6142-8592-A2CFF45E8A6A}" destId="{850522A6-165D-C640-B408-1D599B7D0D59}" srcOrd="3" destOrd="0" parTransId="{FC6EE58C-6D17-6A42-8292-45A1A480445E}" sibTransId="{511BE9F9-D9FC-154E-A516-F321E4942BBF}"/>
    <dgm:cxn modelId="{8D5B9BAC-2063-8744-A1E5-3597EAF0E2F8}" srcId="{FD46B424-6DC7-6142-8592-A2CFF45E8A6A}" destId="{0F49CA0C-228D-6A45-8A5A-ADB625B13776}" srcOrd="0" destOrd="0" parTransId="{EF45A089-D3A6-954F-8EAC-F606493803E9}" sibTransId="{6EA2C580-3D76-BB43-BBED-AA276CCCB238}"/>
    <dgm:cxn modelId="{47C617BC-F2FA-F749-B034-6EDAC9FFA44E}" srcId="{FD46B424-6DC7-6142-8592-A2CFF45E8A6A}" destId="{94331611-D155-1E41-81DF-D6E0AE876983}" srcOrd="5" destOrd="0" parTransId="{123FB6B2-2310-D842-B74F-528FBB89FF65}" sibTransId="{A27E3549-8971-0440-AE1F-54A887F1E8C8}"/>
    <dgm:cxn modelId="{66F8A6BD-FFAF-BA4D-AC82-0FBD1BAE33BD}" type="presOf" srcId="{94331611-D155-1E41-81DF-D6E0AE876983}" destId="{CDA34FB8-7184-A94C-AB56-75CC9F5504C1}" srcOrd="0" destOrd="0" presId="urn:microsoft.com/office/officeart/2005/8/layout/default"/>
    <dgm:cxn modelId="{18EF66C1-15C0-2442-A5DD-28E1819FB3FD}" srcId="{FD46B424-6DC7-6142-8592-A2CFF45E8A6A}" destId="{4614828E-0801-0F4B-99E1-62BF36671468}" srcOrd="1" destOrd="0" parTransId="{AA9307C8-7A34-344B-9038-FFB1A11C592D}" sibTransId="{A7849B75-3E98-E546-9108-7C3004BB3800}"/>
    <dgm:cxn modelId="{E33AD8CA-C2FF-0848-8897-1C93A950C6AE}" type="presOf" srcId="{CACD472B-0141-BC43-BA1C-920310EA29A5}" destId="{82CDF2D7-D6B6-DE44-A447-C1F735D303C2}" srcOrd="0" destOrd="0" presId="urn:microsoft.com/office/officeart/2005/8/layout/default"/>
    <dgm:cxn modelId="{6704F0D0-9442-3946-8EFE-58589729D06D}" type="presOf" srcId="{0F49CA0C-228D-6A45-8A5A-ADB625B13776}" destId="{3BE18D6B-941A-B84F-8048-66E89CFCC1FD}" srcOrd="0" destOrd="0" presId="urn:microsoft.com/office/officeart/2005/8/layout/default"/>
    <dgm:cxn modelId="{65E435EF-E158-CF43-9F25-37FA9BF7786C}" type="presOf" srcId="{9D954040-3419-1C43-88F0-C3800E209127}" destId="{037B4FB4-7536-A34C-B3B9-D88446A5CA87}" srcOrd="0" destOrd="0" presId="urn:microsoft.com/office/officeart/2005/8/layout/default"/>
    <dgm:cxn modelId="{DE82A2F2-14A3-B64A-82D2-5B14333E5136}" type="presOf" srcId="{FD46B424-6DC7-6142-8592-A2CFF45E8A6A}" destId="{7A5F472B-F504-4D4E-8D08-F8001113F059}" srcOrd="0" destOrd="0" presId="urn:microsoft.com/office/officeart/2005/8/layout/default"/>
    <dgm:cxn modelId="{1267ECF8-A477-0C41-BF53-ABBFEB5ADB51}" type="presOf" srcId="{6B97075F-CDFE-5E47-B20B-D0AC0DABFED5}" destId="{C45C5CD6-F21D-DA45-9178-C4886765B564}" srcOrd="0" destOrd="0" presId="urn:microsoft.com/office/officeart/2005/8/layout/default"/>
    <dgm:cxn modelId="{F267771A-858C-A24A-9F91-BB60FB1A4AA1}" type="presParOf" srcId="{7A5F472B-F504-4D4E-8D08-F8001113F059}" destId="{3BE18D6B-941A-B84F-8048-66E89CFCC1FD}" srcOrd="0" destOrd="0" presId="urn:microsoft.com/office/officeart/2005/8/layout/default"/>
    <dgm:cxn modelId="{0BE0E18A-65E7-184A-B4E2-6A465C735C35}" type="presParOf" srcId="{7A5F472B-F504-4D4E-8D08-F8001113F059}" destId="{72D9C83D-87D4-F543-A39A-EBCC3988B7F9}" srcOrd="1" destOrd="0" presId="urn:microsoft.com/office/officeart/2005/8/layout/default"/>
    <dgm:cxn modelId="{B9EDD0A0-2B82-8B45-BEFA-64A72AC8DD2A}" type="presParOf" srcId="{7A5F472B-F504-4D4E-8D08-F8001113F059}" destId="{7FFEF0A4-5DDD-D340-83A6-B6593BFC9807}" srcOrd="2" destOrd="0" presId="urn:microsoft.com/office/officeart/2005/8/layout/default"/>
    <dgm:cxn modelId="{A288D07A-C4D3-A34D-B2A0-A670367BC1F0}" type="presParOf" srcId="{7A5F472B-F504-4D4E-8D08-F8001113F059}" destId="{89646753-AFEA-3A47-8A63-95B05A62E0CE}" srcOrd="3" destOrd="0" presId="urn:microsoft.com/office/officeart/2005/8/layout/default"/>
    <dgm:cxn modelId="{3FB0D29A-5EAC-CB4C-B51E-BC2B50B6E974}" type="presParOf" srcId="{7A5F472B-F504-4D4E-8D08-F8001113F059}" destId="{8FCE2879-4B9A-F147-8256-69758B0DD484}" srcOrd="4" destOrd="0" presId="urn:microsoft.com/office/officeart/2005/8/layout/default"/>
    <dgm:cxn modelId="{BBA54532-2E7E-BA4F-8718-A149C708D738}" type="presParOf" srcId="{7A5F472B-F504-4D4E-8D08-F8001113F059}" destId="{6B57AFE7-B9BD-124B-B07F-AEC922848B2D}" srcOrd="5" destOrd="0" presId="urn:microsoft.com/office/officeart/2005/8/layout/default"/>
    <dgm:cxn modelId="{813C842F-ADB1-3C4B-9543-1CC58B1AF07F}" type="presParOf" srcId="{7A5F472B-F504-4D4E-8D08-F8001113F059}" destId="{832C9DCC-790C-B949-BEEA-5E4B10CD5E3F}" srcOrd="6" destOrd="0" presId="urn:microsoft.com/office/officeart/2005/8/layout/default"/>
    <dgm:cxn modelId="{763D5ABB-96BC-7E4F-B5CA-A509E45A480A}" type="presParOf" srcId="{7A5F472B-F504-4D4E-8D08-F8001113F059}" destId="{19EBA1A0-84AD-6F4B-85C5-970F76A7F63D}" srcOrd="7" destOrd="0" presId="urn:microsoft.com/office/officeart/2005/8/layout/default"/>
    <dgm:cxn modelId="{FF66816E-B5F0-6E47-A650-AFD0DC5132A1}" type="presParOf" srcId="{7A5F472B-F504-4D4E-8D08-F8001113F059}" destId="{109C403D-55A0-C942-A896-F59AEE7C88A6}" srcOrd="8" destOrd="0" presId="urn:microsoft.com/office/officeart/2005/8/layout/default"/>
    <dgm:cxn modelId="{711B9AA4-8F50-494F-9BBC-2EF44B52A3B6}" type="presParOf" srcId="{7A5F472B-F504-4D4E-8D08-F8001113F059}" destId="{A46A6E74-F51A-C546-AE71-F4090D666F50}" srcOrd="9" destOrd="0" presId="urn:microsoft.com/office/officeart/2005/8/layout/default"/>
    <dgm:cxn modelId="{01734FAC-840B-8F4D-812E-D9D413F243DF}" type="presParOf" srcId="{7A5F472B-F504-4D4E-8D08-F8001113F059}" destId="{CDA34FB8-7184-A94C-AB56-75CC9F5504C1}" srcOrd="10" destOrd="0" presId="urn:microsoft.com/office/officeart/2005/8/layout/default"/>
    <dgm:cxn modelId="{D627B00C-97F3-6148-AEF8-183A2566F4F2}" type="presParOf" srcId="{7A5F472B-F504-4D4E-8D08-F8001113F059}" destId="{0B03118F-6943-2D48-BD12-D819CB9AED05}" srcOrd="11" destOrd="0" presId="urn:microsoft.com/office/officeart/2005/8/layout/default"/>
    <dgm:cxn modelId="{527D71FB-2632-F24B-AFC9-CE46E9FABD10}" type="presParOf" srcId="{7A5F472B-F504-4D4E-8D08-F8001113F059}" destId="{037B4FB4-7536-A34C-B3B9-D88446A5CA87}" srcOrd="12" destOrd="0" presId="urn:microsoft.com/office/officeart/2005/8/layout/default"/>
    <dgm:cxn modelId="{FD8E4FAD-9034-8C42-B31E-7EDC85BA09DD}" type="presParOf" srcId="{7A5F472B-F504-4D4E-8D08-F8001113F059}" destId="{E35A3EC1-263D-4447-8E42-B2718E7C6004}" srcOrd="13" destOrd="0" presId="urn:microsoft.com/office/officeart/2005/8/layout/default"/>
    <dgm:cxn modelId="{ADFABB8E-8D77-394D-97BD-C29DB1AE6075}" type="presParOf" srcId="{7A5F472B-F504-4D4E-8D08-F8001113F059}" destId="{C45C5CD6-F21D-DA45-9178-C4886765B564}" srcOrd="14" destOrd="0" presId="urn:microsoft.com/office/officeart/2005/8/layout/default"/>
    <dgm:cxn modelId="{4A59356D-EDAD-C44C-8CC0-715712F7D388}" type="presParOf" srcId="{7A5F472B-F504-4D4E-8D08-F8001113F059}" destId="{07676031-0051-2543-B709-7CD26F3B343E}" srcOrd="15" destOrd="0" presId="urn:microsoft.com/office/officeart/2005/8/layout/default"/>
    <dgm:cxn modelId="{B81ECDF5-A1A4-4E4E-92A9-D4CC89DCD4D6}" type="presParOf" srcId="{7A5F472B-F504-4D4E-8D08-F8001113F059}" destId="{82CDF2D7-D6B6-DE44-A447-C1F735D303C2}"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D46B424-6DC7-6142-8592-A2CFF45E8A6A}"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F49CA0C-228D-6A45-8A5A-ADB625B13776}">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EF45A089-D3A6-954F-8EAC-F606493803E9}" type="parTrans" cxnId="{8D5B9BAC-2063-8744-A1E5-3597EAF0E2F8}">
      <dgm:prSet/>
      <dgm:spPr/>
      <dgm:t>
        <a:bodyPr/>
        <a:lstStyle/>
        <a:p>
          <a:endParaRPr lang="en-GB"/>
        </a:p>
      </dgm:t>
    </dgm:pt>
    <dgm:pt modelId="{6EA2C580-3D76-BB43-BBED-AA276CCCB238}" type="sibTrans" cxnId="{8D5B9BAC-2063-8744-A1E5-3597EAF0E2F8}">
      <dgm:prSet/>
      <dgm:spPr/>
      <dgm:t>
        <a:bodyPr/>
        <a:lstStyle/>
        <a:p>
          <a:endParaRPr lang="en-GB"/>
        </a:p>
      </dgm:t>
    </dgm:pt>
    <dgm:pt modelId="{4614828E-0801-0F4B-99E1-62BF36671468}">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 advanced features</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A9307C8-7A34-344B-9038-FFB1A11C592D}" type="parTrans" cxnId="{18EF66C1-15C0-2442-A5DD-28E1819FB3FD}">
      <dgm:prSet/>
      <dgm:spPr/>
      <dgm:t>
        <a:bodyPr/>
        <a:lstStyle/>
        <a:p>
          <a:endParaRPr lang="en-GB"/>
        </a:p>
      </dgm:t>
    </dgm:pt>
    <dgm:pt modelId="{A7849B75-3E98-E546-9108-7C3004BB3800}" type="sibTrans" cxnId="{18EF66C1-15C0-2442-A5DD-28E1819FB3FD}">
      <dgm:prSet/>
      <dgm:spPr/>
      <dgm:t>
        <a:bodyPr/>
        <a:lstStyle/>
        <a:p>
          <a:endParaRPr lang="en-GB"/>
        </a:p>
      </dgm:t>
    </dgm:pt>
    <dgm:pt modelId="{7A5F472B-F504-4D4E-8D08-F8001113F059}" type="pres">
      <dgm:prSet presAssocID="{FD46B424-6DC7-6142-8592-A2CFF45E8A6A}" presName="diagram" presStyleCnt="0">
        <dgm:presLayoutVars>
          <dgm:dir/>
          <dgm:resizeHandles val="exact"/>
        </dgm:presLayoutVars>
      </dgm:prSet>
      <dgm:spPr/>
    </dgm:pt>
    <dgm:pt modelId="{3BE18D6B-941A-B84F-8048-66E89CFCC1FD}" type="pres">
      <dgm:prSet presAssocID="{0F49CA0C-228D-6A45-8A5A-ADB625B13776}" presName="node" presStyleLbl="node1" presStyleIdx="0" presStyleCnt="2">
        <dgm:presLayoutVars>
          <dgm:bulletEnabled val="1"/>
        </dgm:presLayoutVars>
      </dgm:prSet>
      <dgm:spPr/>
    </dgm:pt>
    <dgm:pt modelId="{72D9C83D-87D4-F543-A39A-EBCC3988B7F9}" type="pres">
      <dgm:prSet presAssocID="{6EA2C580-3D76-BB43-BBED-AA276CCCB238}" presName="sibTrans" presStyleCnt="0"/>
      <dgm:spPr/>
    </dgm:pt>
    <dgm:pt modelId="{7FFEF0A4-5DDD-D340-83A6-B6593BFC9807}" type="pres">
      <dgm:prSet presAssocID="{4614828E-0801-0F4B-99E1-62BF36671468}" presName="node" presStyleLbl="node1" presStyleIdx="1" presStyleCnt="2">
        <dgm:presLayoutVars>
          <dgm:bulletEnabled val="1"/>
        </dgm:presLayoutVars>
      </dgm:prSet>
      <dgm:spPr/>
    </dgm:pt>
  </dgm:ptLst>
  <dgm:cxnLst>
    <dgm:cxn modelId="{F3FC4D95-ED43-4941-A764-89A71E0A4D4C}" type="presOf" srcId="{4614828E-0801-0F4B-99E1-62BF36671468}" destId="{7FFEF0A4-5DDD-D340-83A6-B6593BFC9807}" srcOrd="0" destOrd="0" presId="urn:microsoft.com/office/officeart/2005/8/layout/default"/>
    <dgm:cxn modelId="{8D5B9BAC-2063-8744-A1E5-3597EAF0E2F8}" srcId="{FD46B424-6DC7-6142-8592-A2CFF45E8A6A}" destId="{0F49CA0C-228D-6A45-8A5A-ADB625B13776}" srcOrd="0" destOrd="0" parTransId="{EF45A089-D3A6-954F-8EAC-F606493803E9}" sibTransId="{6EA2C580-3D76-BB43-BBED-AA276CCCB238}"/>
    <dgm:cxn modelId="{18EF66C1-15C0-2442-A5DD-28E1819FB3FD}" srcId="{FD46B424-6DC7-6142-8592-A2CFF45E8A6A}" destId="{4614828E-0801-0F4B-99E1-62BF36671468}" srcOrd="1" destOrd="0" parTransId="{AA9307C8-7A34-344B-9038-FFB1A11C592D}" sibTransId="{A7849B75-3E98-E546-9108-7C3004BB3800}"/>
    <dgm:cxn modelId="{6704F0D0-9442-3946-8EFE-58589729D06D}" type="presOf" srcId="{0F49CA0C-228D-6A45-8A5A-ADB625B13776}" destId="{3BE18D6B-941A-B84F-8048-66E89CFCC1FD}" srcOrd="0" destOrd="0" presId="urn:microsoft.com/office/officeart/2005/8/layout/default"/>
    <dgm:cxn modelId="{DE82A2F2-14A3-B64A-82D2-5B14333E5136}" type="presOf" srcId="{FD46B424-6DC7-6142-8592-A2CFF45E8A6A}" destId="{7A5F472B-F504-4D4E-8D08-F8001113F059}" srcOrd="0" destOrd="0" presId="urn:microsoft.com/office/officeart/2005/8/layout/default"/>
    <dgm:cxn modelId="{F267771A-858C-A24A-9F91-BB60FB1A4AA1}" type="presParOf" srcId="{7A5F472B-F504-4D4E-8D08-F8001113F059}" destId="{3BE18D6B-941A-B84F-8048-66E89CFCC1FD}" srcOrd="0" destOrd="0" presId="urn:microsoft.com/office/officeart/2005/8/layout/default"/>
    <dgm:cxn modelId="{0BE0E18A-65E7-184A-B4E2-6A465C735C35}" type="presParOf" srcId="{7A5F472B-F504-4D4E-8D08-F8001113F059}" destId="{72D9C83D-87D4-F543-A39A-EBCC3988B7F9}" srcOrd="1" destOrd="0" presId="urn:microsoft.com/office/officeart/2005/8/layout/default"/>
    <dgm:cxn modelId="{B9EDD0A0-2B82-8B45-BEFA-64A72AC8DD2A}" type="presParOf" srcId="{7A5F472B-F504-4D4E-8D08-F8001113F059}" destId="{7FFEF0A4-5DDD-D340-83A6-B6593BFC9807}"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D46B424-6DC7-6142-8592-A2CFF45E8A6A}"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0F49CA0C-228D-6A45-8A5A-ADB625B13776}">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CodeWhisperer</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EF45A089-D3A6-954F-8EAC-F606493803E9}" type="parTrans" cxnId="{8D5B9BAC-2063-8744-A1E5-3597EAF0E2F8}">
      <dgm:prSet/>
      <dgm:spPr/>
      <dgm:t>
        <a:bodyPr/>
        <a:lstStyle/>
        <a:p>
          <a:endParaRPr lang="en-GB"/>
        </a:p>
      </dgm:t>
    </dgm:pt>
    <dgm:pt modelId="{6EA2C580-3D76-BB43-BBED-AA276CCCB238}" type="sibTrans" cxnId="{8D5B9BAC-2063-8744-A1E5-3597EAF0E2F8}">
      <dgm:prSet/>
      <dgm:spPr/>
      <dgm:t>
        <a:bodyPr/>
        <a:lstStyle/>
        <a:p>
          <a:endParaRPr lang="en-GB"/>
        </a:p>
      </dgm:t>
    </dgm:pt>
    <dgm:pt modelId="{4614828E-0801-0F4B-99E1-62BF36671468}">
      <dgm:prSet custT="1"/>
      <dgm:spPr>
        <a:solidFill>
          <a:schemeClr val="bg1">
            <a:lumMod val="75000"/>
          </a:schemeClr>
        </a:solidFill>
        <a:ln>
          <a:solidFill>
            <a:schemeClr val="tx1"/>
          </a:solidFill>
        </a:ln>
      </dgm:spPr>
      <dgm:t>
        <a:bodyPr/>
        <a:lstStyle/>
        <a:p>
          <a:pPr>
            <a:buFont typeface="Calibri" panose="020F0502020204030204" pitchFamily="34" charset="0"/>
            <a:buChar char="•"/>
          </a:pPr>
          <a:r>
            <a:rPr lang="en-GB"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Q</a:t>
          </a:r>
          <a:endParaRPr lang="en-IN"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gm:t>
    </dgm:pt>
    <dgm:pt modelId="{AA9307C8-7A34-344B-9038-FFB1A11C592D}" type="parTrans" cxnId="{18EF66C1-15C0-2442-A5DD-28E1819FB3FD}">
      <dgm:prSet/>
      <dgm:spPr/>
      <dgm:t>
        <a:bodyPr/>
        <a:lstStyle/>
        <a:p>
          <a:endParaRPr lang="en-GB"/>
        </a:p>
      </dgm:t>
    </dgm:pt>
    <dgm:pt modelId="{A7849B75-3E98-E546-9108-7C3004BB3800}" type="sibTrans" cxnId="{18EF66C1-15C0-2442-A5DD-28E1819FB3FD}">
      <dgm:prSet/>
      <dgm:spPr/>
      <dgm:t>
        <a:bodyPr/>
        <a:lstStyle/>
        <a:p>
          <a:endParaRPr lang="en-GB"/>
        </a:p>
      </dgm:t>
    </dgm:pt>
    <dgm:pt modelId="{7A5F472B-F504-4D4E-8D08-F8001113F059}" type="pres">
      <dgm:prSet presAssocID="{FD46B424-6DC7-6142-8592-A2CFF45E8A6A}" presName="diagram" presStyleCnt="0">
        <dgm:presLayoutVars>
          <dgm:dir/>
          <dgm:resizeHandles val="exact"/>
        </dgm:presLayoutVars>
      </dgm:prSet>
      <dgm:spPr/>
    </dgm:pt>
    <dgm:pt modelId="{3BE18D6B-941A-B84F-8048-66E89CFCC1FD}" type="pres">
      <dgm:prSet presAssocID="{0F49CA0C-228D-6A45-8A5A-ADB625B13776}" presName="node" presStyleLbl="node1" presStyleIdx="0" presStyleCnt="2">
        <dgm:presLayoutVars>
          <dgm:bulletEnabled val="1"/>
        </dgm:presLayoutVars>
      </dgm:prSet>
      <dgm:spPr/>
    </dgm:pt>
    <dgm:pt modelId="{72D9C83D-87D4-F543-A39A-EBCC3988B7F9}" type="pres">
      <dgm:prSet presAssocID="{6EA2C580-3D76-BB43-BBED-AA276CCCB238}" presName="sibTrans" presStyleCnt="0"/>
      <dgm:spPr/>
    </dgm:pt>
    <dgm:pt modelId="{7FFEF0A4-5DDD-D340-83A6-B6593BFC9807}" type="pres">
      <dgm:prSet presAssocID="{4614828E-0801-0F4B-99E1-62BF36671468}" presName="node" presStyleLbl="node1" presStyleIdx="1" presStyleCnt="2">
        <dgm:presLayoutVars>
          <dgm:bulletEnabled val="1"/>
        </dgm:presLayoutVars>
      </dgm:prSet>
      <dgm:spPr/>
    </dgm:pt>
  </dgm:ptLst>
  <dgm:cxnLst>
    <dgm:cxn modelId="{F3FC4D95-ED43-4941-A764-89A71E0A4D4C}" type="presOf" srcId="{4614828E-0801-0F4B-99E1-62BF36671468}" destId="{7FFEF0A4-5DDD-D340-83A6-B6593BFC9807}" srcOrd="0" destOrd="0" presId="urn:microsoft.com/office/officeart/2005/8/layout/default"/>
    <dgm:cxn modelId="{8D5B9BAC-2063-8744-A1E5-3597EAF0E2F8}" srcId="{FD46B424-6DC7-6142-8592-A2CFF45E8A6A}" destId="{0F49CA0C-228D-6A45-8A5A-ADB625B13776}" srcOrd="0" destOrd="0" parTransId="{EF45A089-D3A6-954F-8EAC-F606493803E9}" sibTransId="{6EA2C580-3D76-BB43-BBED-AA276CCCB238}"/>
    <dgm:cxn modelId="{18EF66C1-15C0-2442-A5DD-28E1819FB3FD}" srcId="{FD46B424-6DC7-6142-8592-A2CFF45E8A6A}" destId="{4614828E-0801-0F4B-99E1-62BF36671468}" srcOrd="1" destOrd="0" parTransId="{AA9307C8-7A34-344B-9038-FFB1A11C592D}" sibTransId="{A7849B75-3E98-E546-9108-7C3004BB3800}"/>
    <dgm:cxn modelId="{6704F0D0-9442-3946-8EFE-58589729D06D}" type="presOf" srcId="{0F49CA0C-228D-6A45-8A5A-ADB625B13776}" destId="{3BE18D6B-941A-B84F-8048-66E89CFCC1FD}" srcOrd="0" destOrd="0" presId="urn:microsoft.com/office/officeart/2005/8/layout/default"/>
    <dgm:cxn modelId="{DE82A2F2-14A3-B64A-82D2-5B14333E5136}" type="presOf" srcId="{FD46B424-6DC7-6142-8592-A2CFF45E8A6A}" destId="{7A5F472B-F504-4D4E-8D08-F8001113F059}" srcOrd="0" destOrd="0" presId="urn:microsoft.com/office/officeart/2005/8/layout/default"/>
    <dgm:cxn modelId="{F267771A-858C-A24A-9F91-BB60FB1A4AA1}" type="presParOf" srcId="{7A5F472B-F504-4D4E-8D08-F8001113F059}" destId="{3BE18D6B-941A-B84F-8048-66E89CFCC1FD}" srcOrd="0" destOrd="0" presId="urn:microsoft.com/office/officeart/2005/8/layout/default"/>
    <dgm:cxn modelId="{0BE0E18A-65E7-184A-B4E2-6A465C735C35}" type="presParOf" srcId="{7A5F472B-F504-4D4E-8D08-F8001113F059}" destId="{72D9C83D-87D4-F543-A39A-EBCC3988B7F9}" srcOrd="1" destOrd="0" presId="urn:microsoft.com/office/officeart/2005/8/layout/default"/>
    <dgm:cxn modelId="{B9EDD0A0-2B82-8B45-BEFA-64A72AC8DD2A}" type="presParOf" srcId="{7A5F472B-F504-4D4E-8D08-F8001113F059}" destId="{7FFEF0A4-5DDD-D340-83A6-B6593BFC9807}"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9DC944-BC05-AB4E-BE3C-383F09921D2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GB"/>
        </a:p>
      </dgm:t>
    </dgm:pt>
    <dgm:pt modelId="{CDA33EEF-1833-794C-ACE8-39C68B4FB91F}">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Use cases</a:t>
          </a:r>
        </a:p>
      </dgm:t>
    </dgm:pt>
    <dgm:pt modelId="{7965EF7A-610A-134A-9DEA-B49C9228E8A9}" type="parTrans" cxnId="{49577641-4F9D-254F-A83A-FFC2C28D87DE}">
      <dgm:prSet/>
      <dgm:spPr/>
      <dgm:t>
        <a:bodyPr/>
        <a:lstStyle/>
        <a:p>
          <a:endParaRPr lang="en-GB"/>
        </a:p>
      </dgm:t>
    </dgm:pt>
    <dgm:pt modelId="{9A59856F-1A88-9743-82D3-C957091C2F0D}" type="sibTrans" cxnId="{49577641-4F9D-254F-A83A-FFC2C28D87DE}">
      <dgm:prSet/>
      <dgm:spPr/>
      <dgm:t>
        <a:bodyPr/>
        <a:lstStyle/>
        <a:p>
          <a:endParaRPr lang="en-GB"/>
        </a:p>
      </dgm:t>
    </dgm:pt>
    <dgm:pt modelId="{A5B6B910-0191-9E4D-8D76-A9E9779CCA68}">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strategy</a:t>
          </a:r>
        </a:p>
      </dgm:t>
    </dgm:pt>
    <dgm:pt modelId="{45361032-2C42-C94B-93E9-4A0D3EA49578}" type="parTrans" cxnId="{5709F9C4-7807-9A4B-8A44-C47036824F6E}">
      <dgm:prSet/>
      <dgm:spPr/>
      <dgm:t>
        <a:bodyPr/>
        <a:lstStyle/>
        <a:p>
          <a:endParaRPr lang="en-GB"/>
        </a:p>
      </dgm:t>
    </dgm:pt>
    <dgm:pt modelId="{5405AD5B-7B82-E44D-BC43-CE977B0E2828}" type="sibTrans" cxnId="{5709F9C4-7807-9A4B-8A44-C47036824F6E}">
      <dgm:prSet/>
      <dgm:spPr/>
      <dgm:t>
        <a:bodyPr/>
        <a:lstStyle/>
        <a:p>
          <a:endParaRPr lang="en-GB"/>
        </a:p>
      </dgm:t>
    </dgm:pt>
    <dgm:pt modelId="{5DEB067E-895A-4B4A-AABE-E06FD3EC39A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Right choice of Foundation Models</a:t>
          </a:r>
        </a:p>
      </dgm:t>
    </dgm:pt>
    <dgm:pt modelId="{0B630EED-4239-8A47-981F-7B430C803F29}" type="parTrans" cxnId="{AD0EE051-4453-554D-8C29-5E19022D90B7}">
      <dgm:prSet/>
      <dgm:spPr/>
      <dgm:t>
        <a:bodyPr/>
        <a:lstStyle/>
        <a:p>
          <a:endParaRPr lang="en-GB"/>
        </a:p>
      </dgm:t>
    </dgm:pt>
    <dgm:pt modelId="{D8AB6617-0733-5D46-94B6-6D8F3D8C5B9E}" type="sibTrans" cxnId="{AD0EE051-4453-554D-8C29-5E19022D90B7}">
      <dgm:prSet/>
      <dgm:spPr/>
      <dgm:t>
        <a:bodyPr/>
        <a:lstStyle/>
        <a:p>
          <a:endParaRPr lang="en-GB"/>
        </a:p>
      </dgm:t>
    </dgm:pt>
    <dgm:pt modelId="{C5A64503-CFC4-4043-B21D-5CB04093E6F2}">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Deployment</a:t>
          </a:r>
        </a:p>
      </dgm:t>
    </dgm:pt>
    <dgm:pt modelId="{7ACB4A14-8AC8-234B-9936-CF4326F22D63}" type="parTrans" cxnId="{FE06B31A-A2BA-8446-9B79-4607A1E15A25}">
      <dgm:prSet/>
      <dgm:spPr/>
      <dgm:t>
        <a:bodyPr/>
        <a:lstStyle/>
        <a:p>
          <a:endParaRPr lang="en-GB"/>
        </a:p>
      </dgm:t>
    </dgm:pt>
    <dgm:pt modelId="{13111877-F6ED-994F-A8EB-745D54DABC3F}" type="sibTrans" cxnId="{FE06B31A-A2BA-8446-9B79-4607A1E15A25}">
      <dgm:prSet/>
      <dgm:spPr/>
      <dgm:t>
        <a:bodyPr/>
        <a:lstStyle/>
        <a:p>
          <a:endParaRPr lang="en-GB"/>
        </a:p>
      </dgm:t>
    </dgm:pt>
    <dgm:pt modelId="{48DD114B-2944-BA4B-A5EA-047DC0895C0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B2520B89-3106-8C4D-82CD-D1C657629817}" type="parTrans" cxnId="{34D9104C-DF9A-6B4F-9145-3D637ACF7A70}">
      <dgm:prSet/>
      <dgm:spPr/>
      <dgm:t>
        <a:bodyPr/>
        <a:lstStyle/>
        <a:p>
          <a:endParaRPr lang="en-GB"/>
        </a:p>
      </dgm:t>
    </dgm:pt>
    <dgm:pt modelId="{7AA65CE5-1517-1C4E-B033-5D0DFC912067}" type="sibTrans" cxnId="{34D9104C-DF9A-6B4F-9145-3D637ACF7A70}">
      <dgm:prSet/>
      <dgm:spPr/>
      <dgm:t>
        <a:bodyPr/>
        <a:lstStyle/>
        <a:p>
          <a:endParaRPr lang="en-GB"/>
        </a:p>
      </dgm:t>
    </dgm:pt>
    <dgm:pt modelId="{EB8446CC-E4A7-AA46-8364-5ACF076DE0B4}">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Model Evaluation &amp; Interpretation</a:t>
          </a:r>
        </a:p>
      </dgm:t>
    </dgm:pt>
    <dgm:pt modelId="{48DC3A9E-4581-684C-B547-04F41ADFA5B4}" type="parTrans" cxnId="{9784174E-B4FE-0E45-A220-136A25B205D7}">
      <dgm:prSet/>
      <dgm:spPr/>
      <dgm:t>
        <a:bodyPr/>
        <a:lstStyle/>
        <a:p>
          <a:endParaRPr lang="en-GB"/>
        </a:p>
      </dgm:t>
    </dgm:pt>
    <dgm:pt modelId="{C0792FBD-10AE-534B-B511-A92EA361D656}" type="sibTrans" cxnId="{9784174E-B4FE-0E45-A220-136A25B205D7}">
      <dgm:prSet/>
      <dgm:spPr/>
      <dgm:t>
        <a:bodyPr/>
        <a:lstStyle/>
        <a:p>
          <a:endParaRPr lang="en-GB"/>
        </a:p>
      </dgm:t>
    </dgm:pt>
    <dgm:pt modelId="{233F667B-B363-A443-A8C3-71A4DB365925}" type="pres">
      <dgm:prSet presAssocID="{509DC944-BC05-AB4E-BE3C-383F09921D20}" presName="cycle" presStyleCnt="0">
        <dgm:presLayoutVars>
          <dgm:dir/>
          <dgm:resizeHandles val="exact"/>
        </dgm:presLayoutVars>
      </dgm:prSet>
      <dgm:spPr/>
    </dgm:pt>
    <dgm:pt modelId="{E2D567F1-BE6C-B045-8D23-AE758703D817}" type="pres">
      <dgm:prSet presAssocID="{CDA33EEF-1833-794C-ACE8-39C68B4FB91F}" presName="dummy" presStyleCnt="0"/>
      <dgm:spPr/>
    </dgm:pt>
    <dgm:pt modelId="{377A124A-4810-C645-A8F3-BF65B73680E5}" type="pres">
      <dgm:prSet presAssocID="{CDA33EEF-1833-794C-ACE8-39C68B4FB91F}" presName="node" presStyleLbl="revTx" presStyleIdx="0" presStyleCnt="6">
        <dgm:presLayoutVars>
          <dgm:bulletEnabled val="1"/>
        </dgm:presLayoutVars>
      </dgm:prSet>
      <dgm:spPr/>
    </dgm:pt>
    <dgm:pt modelId="{618A030C-0A9C-7248-BDB0-B366D8134EAF}" type="pres">
      <dgm:prSet presAssocID="{9A59856F-1A88-9743-82D3-C957091C2F0D}" presName="sibTrans" presStyleLbl="node1" presStyleIdx="0" presStyleCnt="6"/>
      <dgm:spPr/>
    </dgm:pt>
    <dgm:pt modelId="{8DB4233C-D122-2941-A455-0831AA9FAD43}" type="pres">
      <dgm:prSet presAssocID="{A5B6B910-0191-9E4D-8D76-A9E9779CCA68}" presName="dummy" presStyleCnt="0"/>
      <dgm:spPr/>
    </dgm:pt>
    <dgm:pt modelId="{78AC091B-4FCB-4A4D-BAAB-190F26CEAE31}" type="pres">
      <dgm:prSet presAssocID="{A5B6B910-0191-9E4D-8D76-A9E9779CCA68}" presName="node" presStyleLbl="revTx" presStyleIdx="1" presStyleCnt="6">
        <dgm:presLayoutVars>
          <dgm:bulletEnabled val="1"/>
        </dgm:presLayoutVars>
      </dgm:prSet>
      <dgm:spPr/>
    </dgm:pt>
    <dgm:pt modelId="{9BE5C7EF-A228-E647-9DA9-5E7047B75084}" type="pres">
      <dgm:prSet presAssocID="{5405AD5B-7B82-E44D-BC43-CE977B0E2828}" presName="sibTrans" presStyleLbl="node1" presStyleIdx="1" presStyleCnt="6"/>
      <dgm:spPr/>
    </dgm:pt>
    <dgm:pt modelId="{F3D0B0AB-8CCB-1C43-8AC3-4998D6E9F412}" type="pres">
      <dgm:prSet presAssocID="{5DEB067E-895A-4B4A-AABE-E06FD3EC39AD}" presName="dummy" presStyleCnt="0"/>
      <dgm:spPr/>
    </dgm:pt>
    <dgm:pt modelId="{86359D1B-A3C0-814D-A787-C57395AFC9A1}" type="pres">
      <dgm:prSet presAssocID="{5DEB067E-895A-4B4A-AABE-E06FD3EC39AD}" presName="node" presStyleLbl="revTx" presStyleIdx="2" presStyleCnt="6">
        <dgm:presLayoutVars>
          <dgm:bulletEnabled val="1"/>
        </dgm:presLayoutVars>
      </dgm:prSet>
      <dgm:spPr/>
    </dgm:pt>
    <dgm:pt modelId="{1B5D14D0-FF6A-F848-B135-44C97DA2A2A6}" type="pres">
      <dgm:prSet presAssocID="{D8AB6617-0733-5D46-94B6-6D8F3D8C5B9E}" presName="sibTrans" presStyleLbl="node1" presStyleIdx="2" presStyleCnt="6"/>
      <dgm:spPr/>
    </dgm:pt>
    <dgm:pt modelId="{B8460822-ED23-B640-BF76-802930C8AA47}" type="pres">
      <dgm:prSet presAssocID="{EB8446CC-E4A7-AA46-8364-5ACF076DE0B4}" presName="dummy" presStyleCnt="0"/>
      <dgm:spPr/>
    </dgm:pt>
    <dgm:pt modelId="{F05FB9DA-F10D-A147-957D-61FB816D8A7B}" type="pres">
      <dgm:prSet presAssocID="{EB8446CC-E4A7-AA46-8364-5ACF076DE0B4}" presName="node" presStyleLbl="revTx" presStyleIdx="3" presStyleCnt="6">
        <dgm:presLayoutVars>
          <dgm:bulletEnabled val="1"/>
        </dgm:presLayoutVars>
      </dgm:prSet>
      <dgm:spPr/>
    </dgm:pt>
    <dgm:pt modelId="{ED9F1A4D-70B4-134B-BE16-16972DD9E9EF}" type="pres">
      <dgm:prSet presAssocID="{C0792FBD-10AE-534B-B511-A92EA361D656}" presName="sibTrans" presStyleLbl="node1" presStyleIdx="3" presStyleCnt="6"/>
      <dgm:spPr/>
    </dgm:pt>
    <dgm:pt modelId="{B0048241-FAD7-6C45-A14F-DD6BB0420C69}" type="pres">
      <dgm:prSet presAssocID="{C5A64503-CFC4-4043-B21D-5CB04093E6F2}" presName="dummy" presStyleCnt="0"/>
      <dgm:spPr/>
    </dgm:pt>
    <dgm:pt modelId="{E31DCBDD-8DD3-C149-B6FF-2D70D27D714B}" type="pres">
      <dgm:prSet presAssocID="{C5A64503-CFC4-4043-B21D-5CB04093E6F2}" presName="node" presStyleLbl="revTx" presStyleIdx="4" presStyleCnt="6">
        <dgm:presLayoutVars>
          <dgm:bulletEnabled val="1"/>
        </dgm:presLayoutVars>
      </dgm:prSet>
      <dgm:spPr/>
    </dgm:pt>
    <dgm:pt modelId="{D402B1BF-94EC-D94B-A130-43A19752C535}" type="pres">
      <dgm:prSet presAssocID="{13111877-F6ED-994F-A8EB-745D54DABC3F}" presName="sibTrans" presStyleLbl="node1" presStyleIdx="4" presStyleCnt="6"/>
      <dgm:spPr/>
    </dgm:pt>
    <dgm:pt modelId="{9A4F8AC5-9921-8645-9081-7953E750E4D6}" type="pres">
      <dgm:prSet presAssocID="{48DD114B-2944-BA4B-A5EA-047DC0895C01}" presName="dummy" presStyleCnt="0"/>
      <dgm:spPr/>
    </dgm:pt>
    <dgm:pt modelId="{6791692A-51AD-9645-B726-7EFF85679525}" type="pres">
      <dgm:prSet presAssocID="{48DD114B-2944-BA4B-A5EA-047DC0895C01}" presName="node" presStyleLbl="revTx" presStyleIdx="5" presStyleCnt="6">
        <dgm:presLayoutVars>
          <dgm:bulletEnabled val="1"/>
        </dgm:presLayoutVars>
      </dgm:prSet>
      <dgm:spPr/>
    </dgm:pt>
    <dgm:pt modelId="{7D7B6D9B-A4F6-5A40-B34A-90F061B907A1}" type="pres">
      <dgm:prSet presAssocID="{7AA65CE5-1517-1C4E-B033-5D0DFC912067}" presName="sibTrans" presStyleLbl="node1" presStyleIdx="5" presStyleCnt="6"/>
      <dgm:spPr/>
    </dgm:pt>
  </dgm:ptLst>
  <dgm:cxnLst>
    <dgm:cxn modelId="{4FD8B00F-9E5A-7E46-9E45-DEBD9D3F7C55}" type="presOf" srcId="{D8AB6617-0733-5D46-94B6-6D8F3D8C5B9E}" destId="{1B5D14D0-FF6A-F848-B135-44C97DA2A2A6}" srcOrd="0" destOrd="0" presId="urn:microsoft.com/office/officeart/2005/8/layout/cycle1"/>
    <dgm:cxn modelId="{FE06B31A-A2BA-8446-9B79-4607A1E15A25}" srcId="{509DC944-BC05-AB4E-BE3C-383F09921D20}" destId="{C5A64503-CFC4-4043-B21D-5CB04093E6F2}" srcOrd="4" destOrd="0" parTransId="{7ACB4A14-8AC8-234B-9936-CF4326F22D63}" sibTransId="{13111877-F6ED-994F-A8EB-745D54DABC3F}"/>
    <dgm:cxn modelId="{49577641-4F9D-254F-A83A-FFC2C28D87DE}" srcId="{509DC944-BC05-AB4E-BE3C-383F09921D20}" destId="{CDA33EEF-1833-794C-ACE8-39C68B4FB91F}" srcOrd="0" destOrd="0" parTransId="{7965EF7A-610A-134A-9DEA-B49C9228E8A9}" sibTransId="{9A59856F-1A88-9743-82D3-C957091C2F0D}"/>
    <dgm:cxn modelId="{C1949045-82C6-F141-83FB-1C35922A748D}" type="presOf" srcId="{EB8446CC-E4A7-AA46-8364-5ACF076DE0B4}" destId="{F05FB9DA-F10D-A147-957D-61FB816D8A7B}" srcOrd="0" destOrd="0" presId="urn:microsoft.com/office/officeart/2005/8/layout/cycle1"/>
    <dgm:cxn modelId="{2CD90747-E295-A44B-B851-72DB4AAE1F04}" type="presOf" srcId="{A5B6B910-0191-9E4D-8D76-A9E9779CCA68}" destId="{78AC091B-4FCB-4A4D-BAAB-190F26CEAE31}" srcOrd="0" destOrd="0" presId="urn:microsoft.com/office/officeart/2005/8/layout/cycle1"/>
    <dgm:cxn modelId="{34D9104C-DF9A-6B4F-9145-3D637ACF7A70}" srcId="{509DC944-BC05-AB4E-BE3C-383F09921D20}" destId="{48DD114B-2944-BA4B-A5EA-047DC0895C01}" srcOrd="5" destOrd="0" parTransId="{B2520B89-3106-8C4D-82CD-D1C657629817}" sibTransId="{7AA65CE5-1517-1C4E-B033-5D0DFC912067}"/>
    <dgm:cxn modelId="{9784174E-B4FE-0E45-A220-136A25B205D7}" srcId="{509DC944-BC05-AB4E-BE3C-383F09921D20}" destId="{EB8446CC-E4A7-AA46-8364-5ACF076DE0B4}" srcOrd="3" destOrd="0" parTransId="{48DC3A9E-4581-684C-B547-04F41ADFA5B4}" sibTransId="{C0792FBD-10AE-534B-B511-A92EA361D656}"/>
    <dgm:cxn modelId="{AD0EE051-4453-554D-8C29-5E19022D90B7}" srcId="{509DC944-BC05-AB4E-BE3C-383F09921D20}" destId="{5DEB067E-895A-4B4A-AABE-E06FD3EC39AD}" srcOrd="2" destOrd="0" parTransId="{0B630EED-4239-8A47-981F-7B430C803F29}" sibTransId="{D8AB6617-0733-5D46-94B6-6D8F3D8C5B9E}"/>
    <dgm:cxn modelId="{F023D15E-B44E-CB4A-8DAA-EC7AC194CCF1}" type="presOf" srcId="{9A59856F-1A88-9743-82D3-C957091C2F0D}" destId="{618A030C-0A9C-7248-BDB0-B366D8134EAF}" srcOrd="0" destOrd="0" presId="urn:microsoft.com/office/officeart/2005/8/layout/cycle1"/>
    <dgm:cxn modelId="{B1290A63-A9B4-734B-8A2B-40AAB9D6F7D4}" type="presOf" srcId="{48DD114B-2944-BA4B-A5EA-047DC0895C01}" destId="{6791692A-51AD-9645-B726-7EFF85679525}" srcOrd="0" destOrd="0" presId="urn:microsoft.com/office/officeart/2005/8/layout/cycle1"/>
    <dgm:cxn modelId="{6B59EC6C-0BDF-5F4B-BB74-57F7542CD03B}" type="presOf" srcId="{13111877-F6ED-994F-A8EB-745D54DABC3F}" destId="{D402B1BF-94EC-D94B-A130-43A19752C535}" srcOrd="0" destOrd="0" presId="urn:microsoft.com/office/officeart/2005/8/layout/cycle1"/>
    <dgm:cxn modelId="{2D402F6E-9DEF-B04B-8DC2-F1CB3C954BF6}" type="presOf" srcId="{509DC944-BC05-AB4E-BE3C-383F09921D20}" destId="{233F667B-B363-A443-A8C3-71A4DB365925}" srcOrd="0" destOrd="0" presId="urn:microsoft.com/office/officeart/2005/8/layout/cycle1"/>
    <dgm:cxn modelId="{A09ED271-D5E5-6F4B-840A-1C7F4D5A3D88}" type="presOf" srcId="{C0792FBD-10AE-534B-B511-A92EA361D656}" destId="{ED9F1A4D-70B4-134B-BE16-16972DD9E9EF}" srcOrd="0" destOrd="0" presId="urn:microsoft.com/office/officeart/2005/8/layout/cycle1"/>
    <dgm:cxn modelId="{3EC98A74-7D19-8D45-8C6C-53AF4A6817B4}" type="presOf" srcId="{CDA33EEF-1833-794C-ACE8-39C68B4FB91F}" destId="{377A124A-4810-C645-A8F3-BF65B73680E5}" srcOrd="0" destOrd="0" presId="urn:microsoft.com/office/officeart/2005/8/layout/cycle1"/>
    <dgm:cxn modelId="{2CD85199-3F82-8F48-9C56-6BCD243BD730}" type="presOf" srcId="{5405AD5B-7B82-E44D-BC43-CE977B0E2828}" destId="{9BE5C7EF-A228-E647-9DA9-5E7047B75084}" srcOrd="0" destOrd="0" presId="urn:microsoft.com/office/officeart/2005/8/layout/cycle1"/>
    <dgm:cxn modelId="{68BC46BF-6F95-4F4E-9B20-7B910FA3846B}" type="presOf" srcId="{5DEB067E-895A-4B4A-AABE-E06FD3EC39AD}" destId="{86359D1B-A3C0-814D-A787-C57395AFC9A1}" srcOrd="0" destOrd="0" presId="urn:microsoft.com/office/officeart/2005/8/layout/cycle1"/>
    <dgm:cxn modelId="{14835FBF-F8CD-D740-8D3F-BCEE70510BBE}" type="presOf" srcId="{7AA65CE5-1517-1C4E-B033-5D0DFC912067}" destId="{7D7B6D9B-A4F6-5A40-B34A-90F061B907A1}" srcOrd="0" destOrd="0" presId="urn:microsoft.com/office/officeart/2005/8/layout/cycle1"/>
    <dgm:cxn modelId="{5709F9C4-7807-9A4B-8A44-C47036824F6E}" srcId="{509DC944-BC05-AB4E-BE3C-383F09921D20}" destId="{A5B6B910-0191-9E4D-8D76-A9E9779CCA68}" srcOrd="1" destOrd="0" parTransId="{45361032-2C42-C94B-93E9-4A0D3EA49578}" sibTransId="{5405AD5B-7B82-E44D-BC43-CE977B0E2828}"/>
    <dgm:cxn modelId="{8DBF3BC9-271D-514E-86C7-CFD0D8602EA3}" type="presOf" srcId="{C5A64503-CFC4-4043-B21D-5CB04093E6F2}" destId="{E31DCBDD-8DD3-C149-B6FF-2D70D27D714B}" srcOrd="0" destOrd="0" presId="urn:microsoft.com/office/officeart/2005/8/layout/cycle1"/>
    <dgm:cxn modelId="{7369658E-05CA-9B46-9142-2C6D4AA481C9}" type="presParOf" srcId="{233F667B-B363-A443-A8C3-71A4DB365925}" destId="{E2D567F1-BE6C-B045-8D23-AE758703D817}" srcOrd="0" destOrd="0" presId="urn:microsoft.com/office/officeart/2005/8/layout/cycle1"/>
    <dgm:cxn modelId="{9F27EE95-CF83-F442-806B-AE6040853991}" type="presParOf" srcId="{233F667B-B363-A443-A8C3-71A4DB365925}" destId="{377A124A-4810-C645-A8F3-BF65B73680E5}" srcOrd="1" destOrd="0" presId="urn:microsoft.com/office/officeart/2005/8/layout/cycle1"/>
    <dgm:cxn modelId="{3506B01F-495F-CB46-8312-5F2F3B4FF0E3}" type="presParOf" srcId="{233F667B-B363-A443-A8C3-71A4DB365925}" destId="{618A030C-0A9C-7248-BDB0-B366D8134EAF}" srcOrd="2" destOrd="0" presId="urn:microsoft.com/office/officeart/2005/8/layout/cycle1"/>
    <dgm:cxn modelId="{AF9F826A-B621-9548-9BDC-4CFC942DBABF}" type="presParOf" srcId="{233F667B-B363-A443-A8C3-71A4DB365925}" destId="{8DB4233C-D122-2941-A455-0831AA9FAD43}" srcOrd="3" destOrd="0" presId="urn:microsoft.com/office/officeart/2005/8/layout/cycle1"/>
    <dgm:cxn modelId="{97BC6D39-481A-8245-82F4-87C665D840DC}" type="presParOf" srcId="{233F667B-B363-A443-A8C3-71A4DB365925}" destId="{78AC091B-4FCB-4A4D-BAAB-190F26CEAE31}" srcOrd="4" destOrd="0" presId="urn:microsoft.com/office/officeart/2005/8/layout/cycle1"/>
    <dgm:cxn modelId="{A09F4BF6-B958-B240-AA65-9886966EC116}" type="presParOf" srcId="{233F667B-B363-A443-A8C3-71A4DB365925}" destId="{9BE5C7EF-A228-E647-9DA9-5E7047B75084}" srcOrd="5" destOrd="0" presId="urn:microsoft.com/office/officeart/2005/8/layout/cycle1"/>
    <dgm:cxn modelId="{0C1AFD18-E360-F247-92D0-0CD53E8AE1B8}" type="presParOf" srcId="{233F667B-B363-A443-A8C3-71A4DB365925}" destId="{F3D0B0AB-8CCB-1C43-8AC3-4998D6E9F412}" srcOrd="6" destOrd="0" presId="urn:microsoft.com/office/officeart/2005/8/layout/cycle1"/>
    <dgm:cxn modelId="{69C964A3-181D-294A-B65C-1FC3087A6181}" type="presParOf" srcId="{233F667B-B363-A443-A8C3-71A4DB365925}" destId="{86359D1B-A3C0-814D-A787-C57395AFC9A1}" srcOrd="7" destOrd="0" presId="urn:microsoft.com/office/officeart/2005/8/layout/cycle1"/>
    <dgm:cxn modelId="{DEDED8C0-81C3-6041-B516-47CF6805BDFD}" type="presParOf" srcId="{233F667B-B363-A443-A8C3-71A4DB365925}" destId="{1B5D14D0-FF6A-F848-B135-44C97DA2A2A6}" srcOrd="8" destOrd="0" presId="urn:microsoft.com/office/officeart/2005/8/layout/cycle1"/>
    <dgm:cxn modelId="{437144B4-1825-894A-8242-A6EE68B037BB}" type="presParOf" srcId="{233F667B-B363-A443-A8C3-71A4DB365925}" destId="{B8460822-ED23-B640-BF76-802930C8AA47}" srcOrd="9" destOrd="0" presId="urn:microsoft.com/office/officeart/2005/8/layout/cycle1"/>
    <dgm:cxn modelId="{5D54A80C-4EAC-BD48-B131-791F0F9C72A3}" type="presParOf" srcId="{233F667B-B363-A443-A8C3-71A4DB365925}" destId="{F05FB9DA-F10D-A147-957D-61FB816D8A7B}" srcOrd="10" destOrd="0" presId="urn:microsoft.com/office/officeart/2005/8/layout/cycle1"/>
    <dgm:cxn modelId="{ACDA877E-83A1-DE44-BD96-7A1648E4D16E}" type="presParOf" srcId="{233F667B-B363-A443-A8C3-71A4DB365925}" destId="{ED9F1A4D-70B4-134B-BE16-16972DD9E9EF}" srcOrd="11" destOrd="0" presId="urn:microsoft.com/office/officeart/2005/8/layout/cycle1"/>
    <dgm:cxn modelId="{F8F0B6A3-DF4E-A848-9193-05C8A4FC79B8}" type="presParOf" srcId="{233F667B-B363-A443-A8C3-71A4DB365925}" destId="{B0048241-FAD7-6C45-A14F-DD6BB0420C69}" srcOrd="12" destOrd="0" presId="urn:microsoft.com/office/officeart/2005/8/layout/cycle1"/>
    <dgm:cxn modelId="{2A30619C-1D22-D747-B4E6-AA1E34560CBA}" type="presParOf" srcId="{233F667B-B363-A443-A8C3-71A4DB365925}" destId="{E31DCBDD-8DD3-C149-B6FF-2D70D27D714B}" srcOrd="13" destOrd="0" presId="urn:microsoft.com/office/officeart/2005/8/layout/cycle1"/>
    <dgm:cxn modelId="{2CE16B8F-7436-1C45-B85B-3E426ADC0D05}" type="presParOf" srcId="{233F667B-B363-A443-A8C3-71A4DB365925}" destId="{D402B1BF-94EC-D94B-A130-43A19752C535}" srcOrd="14" destOrd="0" presId="urn:microsoft.com/office/officeart/2005/8/layout/cycle1"/>
    <dgm:cxn modelId="{55C13E61-CE0B-6E4A-AE0B-278F1ACEAC39}" type="presParOf" srcId="{233F667B-B363-A443-A8C3-71A4DB365925}" destId="{9A4F8AC5-9921-8645-9081-7953E750E4D6}" srcOrd="15" destOrd="0" presId="urn:microsoft.com/office/officeart/2005/8/layout/cycle1"/>
    <dgm:cxn modelId="{B8EC4056-412F-284F-AF88-3BF0CF616A93}" type="presParOf" srcId="{233F667B-B363-A443-A8C3-71A4DB365925}" destId="{6791692A-51AD-9645-B726-7EFF85679525}" srcOrd="16" destOrd="0" presId="urn:microsoft.com/office/officeart/2005/8/layout/cycle1"/>
    <dgm:cxn modelId="{A6362AF2-5DED-B34E-B79D-42024A4AFFBF}" type="presParOf" srcId="{233F667B-B363-A443-A8C3-71A4DB365925}" destId="{7D7B6D9B-A4F6-5A40-B34A-90F061B907A1}" srcOrd="17"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Identify the business goals</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Define the use cases</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Define the Generative AI problem statement</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identification</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acquisition</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Data Preparation</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Generate event &amp; feedback</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Automate the fly wheel</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val="rev"/>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Identify the evaluation tools</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Measure qualitatively and quantitatively</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Compare &amp; interpretation</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val="rev"/>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dgm:spPr/>
      <dgm:t>
        <a:bodyPr/>
        <a:lstStyle/>
        <a:p>
          <a:r>
            <a:rPr lang="en-GB" b="1" dirty="0">
              <a:latin typeface="Amazon Ember" panose="020B0603020204020204" pitchFamily="34" charset="0"/>
              <a:ea typeface="Amazon Ember" panose="020B0603020204020204" pitchFamily="34" charset="0"/>
              <a:cs typeface="Amazon Ember" panose="020B0603020204020204" pitchFamily="34" charset="0"/>
            </a:rPr>
            <a:t>Identify the right models with attributes ( like context window )</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dgm:spPr/>
      <dgm:t>
        <a:bodyPr/>
        <a:lstStyle/>
        <a:p>
          <a:r>
            <a:rPr lang="en-GB" b="1" dirty="0">
              <a:latin typeface="Amazon Ember" panose="020B0603020204020204" pitchFamily="34" charset="0"/>
              <a:ea typeface="Amazon Ember" panose="020B0603020204020204" pitchFamily="34" charset="0"/>
              <a:cs typeface="Amazon Ember" panose="020B0603020204020204" pitchFamily="34" charset="0"/>
            </a:rPr>
            <a:t>In-context learning strategy</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dgm:spPr/>
      <dgm:t>
        <a:bodyPr/>
        <a:lstStyle/>
        <a:p>
          <a:r>
            <a:rPr lang="en-GB" b="1" dirty="0">
              <a:latin typeface="Amazon Ember" panose="020B0603020204020204" pitchFamily="34" charset="0"/>
              <a:ea typeface="Amazon Ember" panose="020B0603020204020204" pitchFamily="34" charset="0"/>
              <a:cs typeface="Amazon Ember" panose="020B0603020204020204" pitchFamily="34" charset="0"/>
            </a:rPr>
            <a:t>Align and adapt model ( pre-training/ fine-tuning )</a:t>
          </a:r>
        </a:p>
      </dgm:t>
    </dgm:pt>
    <dgm:pt modelId="{D36AB1AE-5DF6-5040-8FAA-DA8C677626D5}" type="parTrans" cxnId="{D4050AC7-6BC9-474E-8AA9-1573F9C780A2}">
      <dgm:prSet/>
      <dgm:spPr/>
      <dgm:t>
        <a:bodyPr/>
        <a:lstStyle/>
        <a:p>
          <a:endParaRPr lang="en-GB"/>
        </a:p>
      </dgm:t>
    </dgm:pt>
    <dgm:pt modelId="{C0862D8A-3277-C249-B642-2AE04CB40411}" type="sib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26B97A0-27AA-594D-98EA-1DF68FC2D26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GB"/>
        </a:p>
      </dgm:t>
    </dgm:pt>
    <dgm:pt modelId="{D1FEA24B-C5B3-B042-8280-55E1C51D44C5}">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Deployment</a:t>
          </a:r>
        </a:p>
      </dgm:t>
    </dgm:pt>
    <dgm:pt modelId="{AA973752-2FEC-3D49-ACEC-CF7F647B4773}" type="parTrans" cxnId="{D37B3D90-0D43-5D44-887D-82C88B15AC15}">
      <dgm:prSet/>
      <dgm:spPr/>
      <dgm:t>
        <a:bodyPr/>
        <a:lstStyle/>
        <a:p>
          <a:endParaRPr lang="en-GB"/>
        </a:p>
      </dgm:t>
    </dgm:pt>
    <dgm:pt modelId="{9EDDC843-81F3-4845-AF49-CD5409E09893}" type="sibTrans" cxnId="{D37B3D90-0D43-5D44-887D-82C88B15AC15}">
      <dgm:prSet/>
      <dgm:spPr/>
      <dgm:t>
        <a:bodyPr/>
        <a:lstStyle/>
        <a:p>
          <a:endParaRPr lang="en-GB"/>
        </a:p>
      </dgm:t>
    </dgm:pt>
    <dgm:pt modelId="{FE293F75-6238-1B4D-8906-7699C684CFF1}">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Integrate with Generative AI Applications</a:t>
          </a:r>
        </a:p>
      </dgm:t>
    </dgm:pt>
    <dgm:pt modelId="{988E6A3C-A542-A04C-8420-0AD59A5527F9}" type="parTrans" cxnId="{CDE8E3C7-D227-9B4D-AEBB-935B4C4FA90A}">
      <dgm:prSet/>
      <dgm:spPr/>
      <dgm:t>
        <a:bodyPr/>
        <a:lstStyle/>
        <a:p>
          <a:endParaRPr lang="en-GB"/>
        </a:p>
      </dgm:t>
    </dgm:pt>
    <dgm:pt modelId="{543A31FA-A86A-0040-B675-FC6EF33FDAC7}" type="sibTrans" cxnId="{CDE8E3C7-D227-9B4D-AEBB-935B4C4FA90A}">
      <dgm:prSet/>
      <dgm:spPr/>
      <dgm:t>
        <a:bodyPr/>
        <a:lstStyle/>
        <a:p>
          <a:endParaRPr lang="en-GB"/>
        </a:p>
      </dgm:t>
    </dgm:pt>
    <dgm:pt modelId="{444F455B-EC10-8C49-AC8F-7D87F4E41A4D}">
      <dgm:prSet phldrT="[Text]" custT="1"/>
      <dgm:spPr/>
      <dgm:t>
        <a:bodyPr/>
        <a:lstStyle/>
        <a:p>
          <a:r>
            <a:rPr lang="en-GB" sz="1000" b="1" dirty="0">
              <a:latin typeface="Amazon Ember" panose="020B0603020204020204" pitchFamily="34" charset="0"/>
              <a:ea typeface="Amazon Ember" panose="020B0603020204020204" pitchFamily="34" charset="0"/>
              <a:cs typeface="Amazon Ember" panose="020B0603020204020204" pitchFamily="34" charset="0"/>
            </a:rPr>
            <a:t>testing strategy</a:t>
          </a:r>
        </a:p>
      </dgm:t>
    </dgm:pt>
    <dgm:pt modelId="{C0862D8A-3277-C249-B642-2AE04CB40411}" type="sibTrans" cxnId="{D4050AC7-6BC9-474E-8AA9-1573F9C780A2}">
      <dgm:prSet/>
      <dgm:spPr/>
      <dgm:t>
        <a:bodyPr/>
        <a:lstStyle/>
        <a:p>
          <a:endParaRPr lang="en-GB"/>
        </a:p>
      </dgm:t>
    </dgm:pt>
    <dgm:pt modelId="{D36AB1AE-5DF6-5040-8FAA-DA8C677626D5}" type="parTrans" cxnId="{D4050AC7-6BC9-474E-8AA9-1573F9C780A2}">
      <dgm:prSet/>
      <dgm:spPr/>
      <dgm:t>
        <a:bodyPr/>
        <a:lstStyle/>
        <a:p>
          <a:endParaRPr lang="en-GB"/>
        </a:p>
      </dgm:t>
    </dgm:pt>
    <dgm:pt modelId="{752B4130-AC6F-434C-98E0-A5CB7D783AA5}" type="pres">
      <dgm:prSet presAssocID="{C26B97A0-27AA-594D-98EA-1DF68FC2D261}" presName="Name0" presStyleCnt="0">
        <dgm:presLayoutVars>
          <dgm:chMax val="7"/>
          <dgm:chPref val="7"/>
          <dgm:dir val="rev"/>
        </dgm:presLayoutVars>
      </dgm:prSet>
      <dgm:spPr/>
    </dgm:pt>
    <dgm:pt modelId="{A6AFF77C-4E9B-D14A-98E9-876B55890D11}" type="pres">
      <dgm:prSet presAssocID="{C26B97A0-27AA-594D-98EA-1DF68FC2D261}" presName="Name1" presStyleCnt="0"/>
      <dgm:spPr/>
    </dgm:pt>
    <dgm:pt modelId="{C3E2A794-ED65-1A49-9376-DFAE7EE9B6F5}" type="pres">
      <dgm:prSet presAssocID="{C26B97A0-27AA-594D-98EA-1DF68FC2D261}" presName="cycle" presStyleCnt="0"/>
      <dgm:spPr/>
    </dgm:pt>
    <dgm:pt modelId="{DA883938-4014-7749-9B3C-7DA598D95174}" type="pres">
      <dgm:prSet presAssocID="{C26B97A0-27AA-594D-98EA-1DF68FC2D261}" presName="srcNode" presStyleLbl="node1" presStyleIdx="0" presStyleCnt="3"/>
      <dgm:spPr/>
    </dgm:pt>
    <dgm:pt modelId="{9968A912-4CF8-2F43-B408-E300EE855600}" type="pres">
      <dgm:prSet presAssocID="{C26B97A0-27AA-594D-98EA-1DF68FC2D261}" presName="conn" presStyleLbl="parChTrans1D2" presStyleIdx="0" presStyleCnt="1"/>
      <dgm:spPr/>
    </dgm:pt>
    <dgm:pt modelId="{142A8AFC-6D93-E64C-B08E-3433FA397FBE}" type="pres">
      <dgm:prSet presAssocID="{C26B97A0-27AA-594D-98EA-1DF68FC2D261}" presName="extraNode" presStyleLbl="node1" presStyleIdx="0" presStyleCnt="3"/>
      <dgm:spPr/>
    </dgm:pt>
    <dgm:pt modelId="{68C42917-7F36-4E41-9203-82E8D6EF4D4D}" type="pres">
      <dgm:prSet presAssocID="{C26B97A0-27AA-594D-98EA-1DF68FC2D261}" presName="dstNode" presStyleLbl="node1" presStyleIdx="0" presStyleCnt="3"/>
      <dgm:spPr/>
    </dgm:pt>
    <dgm:pt modelId="{2C1BDD59-EE8A-6D4A-BF0A-49FFE3B56195}" type="pres">
      <dgm:prSet presAssocID="{D1FEA24B-C5B3-B042-8280-55E1C51D44C5}" presName="text_1" presStyleLbl="node1" presStyleIdx="0" presStyleCnt="3">
        <dgm:presLayoutVars>
          <dgm:bulletEnabled val="1"/>
        </dgm:presLayoutVars>
      </dgm:prSet>
      <dgm:spPr/>
    </dgm:pt>
    <dgm:pt modelId="{1B39F3AC-1E04-DB4E-832E-E4C355DAF7ED}" type="pres">
      <dgm:prSet presAssocID="{D1FEA24B-C5B3-B042-8280-55E1C51D44C5}" presName="accent_1" presStyleCnt="0"/>
      <dgm:spPr/>
    </dgm:pt>
    <dgm:pt modelId="{1CBD5EAA-B2CF-424D-B172-528CFB007462}" type="pres">
      <dgm:prSet presAssocID="{D1FEA24B-C5B3-B042-8280-55E1C51D44C5}" presName="accentRepeatNode" presStyleLbl="solidFgAcc1" presStyleIdx="0" presStyleCnt="3"/>
      <dgm:spPr/>
    </dgm:pt>
    <dgm:pt modelId="{8E861E26-FA19-F54F-88DC-2AF0C0009837}" type="pres">
      <dgm:prSet presAssocID="{FE293F75-6238-1B4D-8906-7699C684CFF1}" presName="text_2" presStyleLbl="node1" presStyleIdx="1" presStyleCnt="3">
        <dgm:presLayoutVars>
          <dgm:bulletEnabled val="1"/>
        </dgm:presLayoutVars>
      </dgm:prSet>
      <dgm:spPr/>
    </dgm:pt>
    <dgm:pt modelId="{E28B4AD8-22A3-EF46-8A93-F463B3E77FFB}" type="pres">
      <dgm:prSet presAssocID="{FE293F75-6238-1B4D-8906-7699C684CFF1}" presName="accent_2" presStyleCnt="0"/>
      <dgm:spPr/>
    </dgm:pt>
    <dgm:pt modelId="{129D86E5-70A2-9C42-8D11-502916615F4F}" type="pres">
      <dgm:prSet presAssocID="{FE293F75-6238-1B4D-8906-7699C684CFF1}" presName="accentRepeatNode" presStyleLbl="solidFgAcc1" presStyleIdx="1" presStyleCnt="3"/>
      <dgm:spPr/>
    </dgm:pt>
    <dgm:pt modelId="{8631F74B-FD16-1144-87BD-1545A6B893A3}" type="pres">
      <dgm:prSet presAssocID="{444F455B-EC10-8C49-AC8F-7D87F4E41A4D}" presName="text_3" presStyleLbl="node1" presStyleIdx="2" presStyleCnt="3">
        <dgm:presLayoutVars>
          <dgm:bulletEnabled val="1"/>
        </dgm:presLayoutVars>
      </dgm:prSet>
      <dgm:spPr/>
    </dgm:pt>
    <dgm:pt modelId="{434FE7B9-4A48-7047-BA90-401C67BA8A27}" type="pres">
      <dgm:prSet presAssocID="{444F455B-EC10-8C49-AC8F-7D87F4E41A4D}" presName="accent_3" presStyleCnt="0"/>
      <dgm:spPr/>
    </dgm:pt>
    <dgm:pt modelId="{4DC9BDDB-AA64-0C48-A3E0-0FCB02FB80E4}" type="pres">
      <dgm:prSet presAssocID="{444F455B-EC10-8C49-AC8F-7D87F4E41A4D}" presName="accentRepeatNode" presStyleLbl="solidFgAcc1" presStyleIdx="2" presStyleCnt="3"/>
      <dgm:spPr/>
    </dgm:pt>
  </dgm:ptLst>
  <dgm:cxnLst>
    <dgm:cxn modelId="{7C3F8D03-EB98-C747-BFE2-0784DA80B6C5}" type="presOf" srcId="{444F455B-EC10-8C49-AC8F-7D87F4E41A4D}" destId="{8631F74B-FD16-1144-87BD-1545A6B893A3}" srcOrd="0" destOrd="0" presId="urn:microsoft.com/office/officeart/2008/layout/VerticalCurvedList"/>
    <dgm:cxn modelId="{D37B3D90-0D43-5D44-887D-82C88B15AC15}" srcId="{C26B97A0-27AA-594D-98EA-1DF68FC2D261}" destId="{D1FEA24B-C5B3-B042-8280-55E1C51D44C5}" srcOrd="0" destOrd="0" parTransId="{AA973752-2FEC-3D49-ACEC-CF7F647B4773}" sibTransId="{9EDDC843-81F3-4845-AF49-CD5409E09893}"/>
    <dgm:cxn modelId="{E8BAFF95-0065-8948-B2E4-55E4AA40932A}" type="presOf" srcId="{FE293F75-6238-1B4D-8906-7699C684CFF1}" destId="{8E861E26-FA19-F54F-88DC-2AF0C0009837}" srcOrd="0" destOrd="0" presId="urn:microsoft.com/office/officeart/2008/layout/VerticalCurvedList"/>
    <dgm:cxn modelId="{360DCEB9-5DCE-9E4E-80A1-8A2B6E7208ED}" type="presOf" srcId="{C26B97A0-27AA-594D-98EA-1DF68FC2D261}" destId="{752B4130-AC6F-434C-98E0-A5CB7D783AA5}" srcOrd="0" destOrd="0" presId="urn:microsoft.com/office/officeart/2008/layout/VerticalCurvedList"/>
    <dgm:cxn modelId="{D4050AC7-6BC9-474E-8AA9-1573F9C780A2}" srcId="{C26B97A0-27AA-594D-98EA-1DF68FC2D261}" destId="{444F455B-EC10-8C49-AC8F-7D87F4E41A4D}" srcOrd="2" destOrd="0" parTransId="{D36AB1AE-5DF6-5040-8FAA-DA8C677626D5}" sibTransId="{C0862D8A-3277-C249-B642-2AE04CB40411}"/>
    <dgm:cxn modelId="{CDE8E3C7-D227-9B4D-AEBB-935B4C4FA90A}" srcId="{C26B97A0-27AA-594D-98EA-1DF68FC2D261}" destId="{FE293F75-6238-1B4D-8906-7699C684CFF1}" srcOrd="1" destOrd="0" parTransId="{988E6A3C-A542-A04C-8420-0AD59A5527F9}" sibTransId="{543A31FA-A86A-0040-B675-FC6EF33FDAC7}"/>
    <dgm:cxn modelId="{4D21E6CB-DD22-364E-A3F5-B532C0798A03}" type="presOf" srcId="{D1FEA24B-C5B3-B042-8280-55E1C51D44C5}" destId="{2C1BDD59-EE8A-6D4A-BF0A-49FFE3B56195}" srcOrd="0" destOrd="0" presId="urn:microsoft.com/office/officeart/2008/layout/VerticalCurvedList"/>
    <dgm:cxn modelId="{F6C2DFE1-EEF4-BA4A-87C8-5976F0E2B058}" type="presOf" srcId="{9EDDC843-81F3-4845-AF49-CD5409E09893}" destId="{9968A912-4CF8-2F43-B408-E300EE855600}" srcOrd="0" destOrd="0" presId="urn:microsoft.com/office/officeart/2008/layout/VerticalCurvedList"/>
    <dgm:cxn modelId="{E734F177-E34C-C54A-93CD-519B6336F3F4}" type="presParOf" srcId="{752B4130-AC6F-434C-98E0-A5CB7D783AA5}" destId="{A6AFF77C-4E9B-D14A-98E9-876B55890D11}" srcOrd="0" destOrd="0" presId="urn:microsoft.com/office/officeart/2008/layout/VerticalCurvedList"/>
    <dgm:cxn modelId="{F85DDF27-2E78-BD40-A967-EB6452D2C80C}" type="presParOf" srcId="{A6AFF77C-4E9B-D14A-98E9-876B55890D11}" destId="{C3E2A794-ED65-1A49-9376-DFAE7EE9B6F5}" srcOrd="0" destOrd="0" presId="urn:microsoft.com/office/officeart/2008/layout/VerticalCurvedList"/>
    <dgm:cxn modelId="{30BE99D7-AAC4-8446-BD77-E5EA709B4EA6}" type="presParOf" srcId="{C3E2A794-ED65-1A49-9376-DFAE7EE9B6F5}" destId="{DA883938-4014-7749-9B3C-7DA598D95174}" srcOrd="0" destOrd="0" presId="urn:microsoft.com/office/officeart/2008/layout/VerticalCurvedList"/>
    <dgm:cxn modelId="{2A8EA952-0452-EF42-A0B0-5FC02E6F7342}" type="presParOf" srcId="{C3E2A794-ED65-1A49-9376-DFAE7EE9B6F5}" destId="{9968A912-4CF8-2F43-B408-E300EE855600}" srcOrd="1" destOrd="0" presId="urn:microsoft.com/office/officeart/2008/layout/VerticalCurvedList"/>
    <dgm:cxn modelId="{89DBAFA7-F4FA-B44D-B4A0-BD7F2C11FC05}" type="presParOf" srcId="{C3E2A794-ED65-1A49-9376-DFAE7EE9B6F5}" destId="{142A8AFC-6D93-E64C-B08E-3433FA397FBE}" srcOrd="2" destOrd="0" presId="urn:microsoft.com/office/officeart/2008/layout/VerticalCurvedList"/>
    <dgm:cxn modelId="{ADF15DFB-016A-DD45-9409-55A5C17BB2C7}" type="presParOf" srcId="{C3E2A794-ED65-1A49-9376-DFAE7EE9B6F5}" destId="{68C42917-7F36-4E41-9203-82E8D6EF4D4D}" srcOrd="3" destOrd="0" presId="urn:microsoft.com/office/officeart/2008/layout/VerticalCurvedList"/>
    <dgm:cxn modelId="{3BD568D2-D2CD-7045-81C2-D992F7BC5B1F}" type="presParOf" srcId="{A6AFF77C-4E9B-D14A-98E9-876B55890D11}" destId="{2C1BDD59-EE8A-6D4A-BF0A-49FFE3B56195}" srcOrd="1" destOrd="0" presId="urn:microsoft.com/office/officeart/2008/layout/VerticalCurvedList"/>
    <dgm:cxn modelId="{8C6996F8-C4BF-D048-BCC1-229E23E5B9AB}" type="presParOf" srcId="{A6AFF77C-4E9B-D14A-98E9-876B55890D11}" destId="{1B39F3AC-1E04-DB4E-832E-E4C355DAF7ED}" srcOrd="2" destOrd="0" presId="urn:microsoft.com/office/officeart/2008/layout/VerticalCurvedList"/>
    <dgm:cxn modelId="{49AA0317-E687-B54F-9999-8E6D1FE7EAFE}" type="presParOf" srcId="{1B39F3AC-1E04-DB4E-832E-E4C355DAF7ED}" destId="{1CBD5EAA-B2CF-424D-B172-528CFB007462}" srcOrd="0" destOrd="0" presId="urn:microsoft.com/office/officeart/2008/layout/VerticalCurvedList"/>
    <dgm:cxn modelId="{49E6818B-299B-7D48-AD52-449BE2E5512F}" type="presParOf" srcId="{A6AFF77C-4E9B-D14A-98E9-876B55890D11}" destId="{8E861E26-FA19-F54F-88DC-2AF0C0009837}" srcOrd="3" destOrd="0" presId="urn:microsoft.com/office/officeart/2008/layout/VerticalCurvedList"/>
    <dgm:cxn modelId="{7E24A2AB-4A66-2046-ACAD-F437ACC93137}" type="presParOf" srcId="{A6AFF77C-4E9B-D14A-98E9-876B55890D11}" destId="{E28B4AD8-22A3-EF46-8A93-F463B3E77FFB}" srcOrd="4" destOrd="0" presId="urn:microsoft.com/office/officeart/2008/layout/VerticalCurvedList"/>
    <dgm:cxn modelId="{1C55857E-CC1D-AE48-B78F-3B7DB84FD5F8}" type="presParOf" srcId="{E28B4AD8-22A3-EF46-8A93-F463B3E77FFB}" destId="{129D86E5-70A2-9C42-8D11-502916615F4F}" srcOrd="0" destOrd="0" presId="urn:microsoft.com/office/officeart/2008/layout/VerticalCurvedList"/>
    <dgm:cxn modelId="{F8384869-E819-8F47-806E-EA9078DCF3FB}" type="presParOf" srcId="{A6AFF77C-4E9B-D14A-98E9-876B55890D11}" destId="{8631F74B-FD16-1144-87BD-1545A6B893A3}" srcOrd="5" destOrd="0" presId="urn:microsoft.com/office/officeart/2008/layout/VerticalCurvedList"/>
    <dgm:cxn modelId="{A0017F4E-2618-4941-B703-1BEBE8958E5D}" type="presParOf" srcId="{A6AFF77C-4E9B-D14A-98E9-876B55890D11}" destId="{434FE7B9-4A48-7047-BA90-401C67BA8A27}" srcOrd="6" destOrd="0" presId="urn:microsoft.com/office/officeart/2008/layout/VerticalCurvedList"/>
    <dgm:cxn modelId="{B0B4290F-1377-D345-A4B1-C51364F237DA}" type="presParOf" srcId="{434FE7B9-4A48-7047-BA90-401C67BA8A27}" destId="{4DC9BDDB-AA64-0C48-A3E0-0FCB02FB80E4}" srcOrd="0" destOrd="0" presId="urn:microsoft.com/office/officeart/2008/layout/VerticalCurvedLis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90301-35EF-8A47-9B07-7C2A1EE70E6C}">
      <dsp:nvSpPr>
        <dsp:cNvPr id="0" name=""/>
        <dsp:cNvSpPr/>
      </dsp:nvSpPr>
      <dsp:spPr>
        <a:xfrm>
          <a:off x="-4498546" y="-689845"/>
          <a:ext cx="5359024" cy="5359024"/>
        </a:xfrm>
        <a:prstGeom prst="blockArc">
          <a:avLst>
            <a:gd name="adj1" fmla="val 18900000"/>
            <a:gd name="adj2" fmla="val 2700000"/>
            <a:gd name="adj3" fmla="val 40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3E2C14-1889-1145-A4EA-CCA27C8E5D8E}">
      <dsp:nvSpPr>
        <dsp:cNvPr id="0" name=""/>
        <dsp:cNvSpPr/>
      </dsp:nvSpPr>
      <dsp:spPr>
        <a:xfrm>
          <a:off x="321401" y="209551"/>
          <a:ext cx="304104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Choice</a:t>
          </a:r>
        </a:p>
      </dsp:txBody>
      <dsp:txXfrm>
        <a:off x="321401" y="209551"/>
        <a:ext cx="3041048" cy="418944"/>
      </dsp:txXfrm>
    </dsp:sp>
    <dsp:sp modelId="{8FB6B536-027D-5C45-9CE4-8B00F80C3304}">
      <dsp:nvSpPr>
        <dsp:cNvPr id="0" name=""/>
        <dsp:cNvSpPr/>
      </dsp:nvSpPr>
      <dsp:spPr>
        <a:xfrm>
          <a:off x="59561" y="157183"/>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4E2DE-0CEE-9E42-8D80-687CE90095BC}">
      <dsp:nvSpPr>
        <dsp:cNvPr id="0" name=""/>
        <dsp:cNvSpPr/>
      </dsp:nvSpPr>
      <dsp:spPr>
        <a:xfrm>
          <a:off x="666012" y="837888"/>
          <a:ext cx="269643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Customization</a:t>
          </a:r>
        </a:p>
      </dsp:txBody>
      <dsp:txXfrm>
        <a:off x="666012" y="837888"/>
        <a:ext cx="2696438" cy="418944"/>
      </dsp:txXfrm>
    </dsp:sp>
    <dsp:sp modelId="{0119E61B-F9E5-9847-AC71-BB501DEB0BB8}">
      <dsp:nvSpPr>
        <dsp:cNvPr id="0" name=""/>
        <dsp:cNvSpPr/>
      </dsp:nvSpPr>
      <dsp:spPr>
        <a:xfrm>
          <a:off x="404171" y="785520"/>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5CEA69-60EC-4A4D-9AE4-0CCD057E90B0}">
      <dsp:nvSpPr>
        <dsp:cNvPr id="0" name=""/>
        <dsp:cNvSpPr/>
      </dsp:nvSpPr>
      <dsp:spPr>
        <a:xfrm>
          <a:off x="823593" y="1466225"/>
          <a:ext cx="2538856"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RAG</a:t>
          </a:r>
        </a:p>
      </dsp:txBody>
      <dsp:txXfrm>
        <a:off x="823593" y="1466225"/>
        <a:ext cx="2538856" cy="418944"/>
      </dsp:txXfrm>
    </dsp:sp>
    <dsp:sp modelId="{52591B31-8FFF-D84F-90B3-1E834E5E0CF6}">
      <dsp:nvSpPr>
        <dsp:cNvPr id="0" name=""/>
        <dsp:cNvSpPr/>
      </dsp:nvSpPr>
      <dsp:spPr>
        <a:xfrm>
          <a:off x="561753" y="1413857"/>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FD1C24-8BF1-5048-B57A-CEAED766E3EA}">
      <dsp:nvSpPr>
        <dsp:cNvPr id="0" name=""/>
        <dsp:cNvSpPr/>
      </dsp:nvSpPr>
      <dsp:spPr>
        <a:xfrm>
          <a:off x="823593" y="2094164"/>
          <a:ext cx="2538856"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Agents</a:t>
          </a:r>
        </a:p>
      </dsp:txBody>
      <dsp:txXfrm>
        <a:off x="823593" y="2094164"/>
        <a:ext cx="2538856" cy="418944"/>
      </dsp:txXfrm>
    </dsp:sp>
    <dsp:sp modelId="{6E7B0189-3DAE-A840-B950-9075C9B980D3}">
      <dsp:nvSpPr>
        <dsp:cNvPr id="0" name=""/>
        <dsp:cNvSpPr/>
      </dsp:nvSpPr>
      <dsp:spPr>
        <a:xfrm>
          <a:off x="561753" y="2041796"/>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72F675-05C3-0C49-AD8A-3C0B94CE8EF0}">
      <dsp:nvSpPr>
        <dsp:cNvPr id="0" name=""/>
        <dsp:cNvSpPr/>
      </dsp:nvSpPr>
      <dsp:spPr>
        <a:xfrm>
          <a:off x="666012" y="2722501"/>
          <a:ext cx="269643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Model Evaluation</a:t>
          </a:r>
        </a:p>
      </dsp:txBody>
      <dsp:txXfrm>
        <a:off x="666012" y="2722501"/>
        <a:ext cx="2696438" cy="418944"/>
      </dsp:txXfrm>
    </dsp:sp>
    <dsp:sp modelId="{B161BB04-D1FF-F641-9B0B-8FDD925EF173}">
      <dsp:nvSpPr>
        <dsp:cNvPr id="0" name=""/>
        <dsp:cNvSpPr/>
      </dsp:nvSpPr>
      <dsp:spPr>
        <a:xfrm>
          <a:off x="404171" y="2670133"/>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C5A1C1-D63C-1749-99B8-EB928C796524}">
      <dsp:nvSpPr>
        <dsp:cNvPr id="0" name=""/>
        <dsp:cNvSpPr/>
      </dsp:nvSpPr>
      <dsp:spPr>
        <a:xfrm>
          <a:off x="321401" y="3350837"/>
          <a:ext cx="3041048" cy="4189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2537" tIns="35560" rIns="35560" bIns="35560" numCol="1" spcCol="1270" anchor="ctr" anchorCtr="0">
          <a:noAutofit/>
        </a:bodyPr>
        <a:lstStyle/>
        <a:p>
          <a:pPr marL="0" lvl="0" indent="0" algn="l"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Guardrails</a:t>
          </a:r>
        </a:p>
      </dsp:txBody>
      <dsp:txXfrm>
        <a:off x="321401" y="3350837"/>
        <a:ext cx="3041048" cy="418944"/>
      </dsp:txXfrm>
    </dsp:sp>
    <dsp:sp modelId="{A78C5B68-DB1C-E941-AE2A-A30927C3A21C}">
      <dsp:nvSpPr>
        <dsp:cNvPr id="0" name=""/>
        <dsp:cNvSpPr/>
      </dsp:nvSpPr>
      <dsp:spPr>
        <a:xfrm>
          <a:off x="59561" y="3298469"/>
          <a:ext cx="523680" cy="52368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2695" y="894336"/>
          <a:ext cx="835512" cy="334205"/>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695" y="894336"/>
        <a:ext cx="751961" cy="334205"/>
      </dsp:txXfrm>
    </dsp:sp>
    <dsp:sp modelId="{869B32CD-EDB6-E04F-B458-8186BF013AA1}">
      <dsp:nvSpPr>
        <dsp:cNvPr id="0" name=""/>
        <dsp:cNvSpPr/>
      </dsp:nvSpPr>
      <dsp:spPr>
        <a:xfrm>
          <a:off x="67110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sp:txBody>
      <dsp:txXfrm>
        <a:off x="838208" y="894336"/>
        <a:ext cx="501307" cy="334205"/>
      </dsp:txXfrm>
    </dsp:sp>
    <dsp:sp modelId="{94E8274A-F9F6-6142-AF7E-C98497FA2B22}">
      <dsp:nvSpPr>
        <dsp:cNvPr id="0" name=""/>
        <dsp:cNvSpPr/>
      </dsp:nvSpPr>
      <dsp:spPr>
        <a:xfrm>
          <a:off x="133951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sp:txBody>
      <dsp:txXfrm>
        <a:off x="1506618" y="894336"/>
        <a:ext cx="501307" cy="334205"/>
      </dsp:txXfrm>
    </dsp:sp>
    <dsp:sp modelId="{DA40F6FE-F873-6F46-A5BC-2B6E68594B2D}">
      <dsp:nvSpPr>
        <dsp:cNvPr id="0" name=""/>
        <dsp:cNvSpPr/>
      </dsp:nvSpPr>
      <dsp:spPr>
        <a:xfrm>
          <a:off x="200792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2175028" y="894336"/>
        <a:ext cx="501307" cy="334205"/>
      </dsp:txXfrm>
    </dsp:sp>
    <dsp:sp modelId="{06DF2469-4474-8749-AC5C-03ADC0FDD7C6}">
      <dsp:nvSpPr>
        <dsp:cNvPr id="0" name=""/>
        <dsp:cNvSpPr/>
      </dsp:nvSpPr>
      <dsp:spPr>
        <a:xfrm>
          <a:off x="267633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sp:txBody>
      <dsp:txXfrm>
        <a:off x="2843438" y="894336"/>
        <a:ext cx="501307" cy="334205"/>
      </dsp:txXfrm>
    </dsp:sp>
    <dsp:sp modelId="{DE9C0940-6440-E14C-B513-4C4BF35FCD0F}">
      <dsp:nvSpPr>
        <dsp:cNvPr id="0" name=""/>
        <dsp:cNvSpPr/>
      </dsp:nvSpPr>
      <dsp:spPr>
        <a:xfrm>
          <a:off x="334474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sp:txBody>
      <dsp:txXfrm>
        <a:off x="3511848" y="894336"/>
        <a:ext cx="501307" cy="334205"/>
      </dsp:txXfrm>
    </dsp:sp>
    <dsp:sp modelId="{22CD6B9B-AE2B-0945-AAE6-DC74ED2AC0DF}">
      <dsp:nvSpPr>
        <dsp:cNvPr id="0" name=""/>
        <dsp:cNvSpPr/>
      </dsp:nvSpPr>
      <dsp:spPr>
        <a:xfrm>
          <a:off x="401315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180258" y="894336"/>
        <a:ext cx="501307" cy="334205"/>
      </dsp:txXfrm>
    </dsp:sp>
    <dsp:sp modelId="{EA84ED2B-241B-6542-A640-4A56342811BC}">
      <dsp:nvSpPr>
        <dsp:cNvPr id="0" name=""/>
        <dsp:cNvSpPr/>
      </dsp:nvSpPr>
      <dsp:spPr>
        <a:xfrm>
          <a:off x="4681566"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4848669" y="894336"/>
        <a:ext cx="501307" cy="3342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3215" y="944132"/>
          <a:ext cx="935945" cy="374378"/>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215" y="944132"/>
        <a:ext cx="842351" cy="374378"/>
      </dsp:txXfrm>
    </dsp:sp>
    <dsp:sp modelId="{869B32CD-EDB6-E04F-B458-8186BF013AA1}">
      <dsp:nvSpPr>
        <dsp:cNvPr id="0" name=""/>
        <dsp:cNvSpPr/>
      </dsp:nvSpPr>
      <dsp:spPr>
        <a:xfrm>
          <a:off x="751972"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sp:txBody>
      <dsp:txXfrm>
        <a:off x="939161" y="944132"/>
        <a:ext cx="561567" cy="374378"/>
      </dsp:txXfrm>
    </dsp:sp>
    <dsp:sp modelId="{94E8274A-F9F6-6142-AF7E-C98497FA2B22}">
      <dsp:nvSpPr>
        <dsp:cNvPr id="0" name=""/>
        <dsp:cNvSpPr/>
      </dsp:nvSpPr>
      <dsp:spPr>
        <a:xfrm>
          <a:off x="1500728"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687917" y="944132"/>
        <a:ext cx="561567" cy="374378"/>
      </dsp:txXfrm>
    </dsp:sp>
    <dsp:sp modelId="{DA40F6FE-F873-6F46-A5BC-2B6E68594B2D}">
      <dsp:nvSpPr>
        <dsp:cNvPr id="0" name=""/>
        <dsp:cNvSpPr/>
      </dsp:nvSpPr>
      <dsp:spPr>
        <a:xfrm>
          <a:off x="224948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sp:txBody>
      <dsp:txXfrm>
        <a:off x="2436673" y="944132"/>
        <a:ext cx="561567" cy="374378"/>
      </dsp:txXfrm>
    </dsp:sp>
    <dsp:sp modelId="{06DF2469-4474-8749-AC5C-03ADC0FDD7C6}">
      <dsp:nvSpPr>
        <dsp:cNvPr id="0" name=""/>
        <dsp:cNvSpPr/>
      </dsp:nvSpPr>
      <dsp:spPr>
        <a:xfrm>
          <a:off x="2998241"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3185430" y="944132"/>
        <a:ext cx="561567" cy="374378"/>
      </dsp:txXfrm>
    </dsp:sp>
    <dsp:sp modelId="{DE9C0940-6440-E14C-B513-4C4BF35FCD0F}">
      <dsp:nvSpPr>
        <dsp:cNvPr id="0" name=""/>
        <dsp:cNvSpPr/>
      </dsp:nvSpPr>
      <dsp:spPr>
        <a:xfrm>
          <a:off x="3746997"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sp:txBody>
      <dsp:txXfrm>
        <a:off x="3934186" y="944132"/>
        <a:ext cx="561567" cy="374378"/>
      </dsp:txXfrm>
    </dsp:sp>
    <dsp:sp modelId="{22CD6B9B-AE2B-0945-AAE6-DC74ED2AC0DF}">
      <dsp:nvSpPr>
        <dsp:cNvPr id="0" name=""/>
        <dsp:cNvSpPr/>
      </dsp:nvSpPr>
      <dsp:spPr>
        <a:xfrm>
          <a:off x="449575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sp:txBody>
      <dsp:txXfrm>
        <a:off x="4682943" y="944132"/>
        <a:ext cx="561567" cy="374378"/>
      </dsp:txXfrm>
    </dsp:sp>
    <dsp:sp modelId="{641EECBE-8E78-BB4E-865F-38FB58877726}">
      <dsp:nvSpPr>
        <dsp:cNvPr id="0" name=""/>
        <dsp:cNvSpPr/>
      </dsp:nvSpPr>
      <dsp:spPr>
        <a:xfrm>
          <a:off x="5244510"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5431699" y="944132"/>
        <a:ext cx="561567" cy="374378"/>
      </dsp:txXfrm>
    </dsp:sp>
    <dsp:sp modelId="{586B00ED-8551-A844-9CA1-924B32714172}">
      <dsp:nvSpPr>
        <dsp:cNvPr id="0" name=""/>
        <dsp:cNvSpPr/>
      </dsp:nvSpPr>
      <dsp:spPr>
        <a:xfrm>
          <a:off x="5993266"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180455" y="944132"/>
        <a:ext cx="561567" cy="3743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7374054" y="807302"/>
        <a:ext cx="762410" cy="5082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7374054" y="807302"/>
        <a:ext cx="762410" cy="5082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7374054" y="807302"/>
        <a:ext cx="762410" cy="50827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restaurant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was</a:t>
          </a: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7374054" y="807302"/>
        <a:ext cx="762410" cy="50827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1229" y="772051"/>
          <a:ext cx="1446938" cy="578775"/>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1229" y="772051"/>
        <a:ext cx="1302244" cy="578775"/>
      </dsp:txXfrm>
    </dsp:sp>
    <dsp:sp modelId="{869B32CD-EDB6-E04F-B458-8186BF013AA1}">
      <dsp:nvSpPr>
        <dsp:cNvPr id="0" name=""/>
        <dsp:cNvSpPr/>
      </dsp:nvSpPr>
      <dsp:spPr>
        <a:xfrm>
          <a:off x="1158780"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448168" y="772051"/>
        <a:ext cx="868163" cy="578775"/>
      </dsp:txXfrm>
    </dsp:sp>
    <dsp:sp modelId="{94E8274A-F9F6-6142-AF7E-C98497FA2B22}">
      <dsp:nvSpPr>
        <dsp:cNvPr id="0" name=""/>
        <dsp:cNvSpPr/>
      </dsp:nvSpPr>
      <dsp:spPr>
        <a:xfrm>
          <a:off x="2316330"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605718" y="772051"/>
        <a:ext cx="868163" cy="578775"/>
      </dsp:txXfrm>
    </dsp:sp>
    <dsp:sp modelId="{DA40F6FE-F873-6F46-A5BC-2B6E68594B2D}">
      <dsp:nvSpPr>
        <dsp:cNvPr id="0" name=""/>
        <dsp:cNvSpPr/>
      </dsp:nvSpPr>
      <dsp:spPr>
        <a:xfrm>
          <a:off x="3473880"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763268" y="772051"/>
        <a:ext cx="868163" cy="578775"/>
      </dsp:txXfrm>
    </dsp:sp>
    <dsp:sp modelId="{06DF2469-4474-8749-AC5C-03ADC0FDD7C6}">
      <dsp:nvSpPr>
        <dsp:cNvPr id="0" name=""/>
        <dsp:cNvSpPr/>
      </dsp:nvSpPr>
      <dsp:spPr>
        <a:xfrm>
          <a:off x="4631431"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&lt;Sentinel Token&gt;</a:t>
          </a:r>
        </a:p>
      </dsp:txBody>
      <dsp:txXfrm>
        <a:off x="4920819" y="772051"/>
        <a:ext cx="868163" cy="578775"/>
      </dsp:txXfrm>
    </dsp:sp>
    <dsp:sp modelId="{22CD6B9B-AE2B-0945-AAE6-DC74ED2AC0DF}">
      <dsp:nvSpPr>
        <dsp:cNvPr id="0" name=""/>
        <dsp:cNvSpPr/>
      </dsp:nvSpPr>
      <dsp:spPr>
        <a:xfrm>
          <a:off x="5788981"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sp:txBody>
      <dsp:txXfrm>
        <a:off x="6078369" y="772051"/>
        <a:ext cx="868163" cy="578775"/>
      </dsp:txXfrm>
    </dsp:sp>
    <dsp:sp modelId="{EA84ED2B-241B-6542-A640-4A56342811BC}">
      <dsp:nvSpPr>
        <dsp:cNvPr id="0" name=""/>
        <dsp:cNvSpPr/>
      </dsp:nvSpPr>
      <dsp:spPr>
        <a:xfrm>
          <a:off x="6946532" y="772051"/>
          <a:ext cx="1446938" cy="57877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7235920" y="772051"/>
        <a:ext cx="868163" cy="5787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4098" y="807302"/>
          <a:ext cx="1270682" cy="508272"/>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098" y="807302"/>
        <a:ext cx="1143614" cy="508272"/>
      </dsp:txXfrm>
    </dsp:sp>
    <dsp:sp modelId="{869B32CD-EDB6-E04F-B458-8186BF013AA1}">
      <dsp:nvSpPr>
        <dsp:cNvPr id="0" name=""/>
        <dsp:cNvSpPr/>
      </dsp:nvSpPr>
      <dsp:spPr>
        <a:xfrm>
          <a:off x="1020644"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food</a:t>
          </a:r>
        </a:p>
      </dsp:txBody>
      <dsp:txXfrm>
        <a:off x="1274780" y="807302"/>
        <a:ext cx="762410" cy="508272"/>
      </dsp:txXfrm>
    </dsp:sp>
    <dsp:sp modelId="{94E8274A-F9F6-6142-AF7E-C98497FA2B22}">
      <dsp:nvSpPr>
        <dsp:cNvPr id="0" name=""/>
        <dsp:cNvSpPr/>
      </dsp:nvSpPr>
      <dsp:spPr>
        <a:xfrm>
          <a:off x="2037190"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a:t>
          </a:r>
        </a:p>
      </dsp:txBody>
      <dsp:txXfrm>
        <a:off x="2291326" y="807302"/>
        <a:ext cx="762410" cy="508272"/>
      </dsp:txXfrm>
    </dsp:sp>
    <dsp:sp modelId="{DA40F6FE-F873-6F46-A5BC-2B6E68594B2D}">
      <dsp:nvSpPr>
        <dsp:cNvPr id="0" name=""/>
        <dsp:cNvSpPr/>
      </dsp:nvSpPr>
      <dsp:spPr>
        <a:xfrm>
          <a:off x="3053736"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3307872" y="807302"/>
        <a:ext cx="762410" cy="508272"/>
      </dsp:txXfrm>
    </dsp:sp>
    <dsp:sp modelId="{06DF2469-4474-8749-AC5C-03ADC0FDD7C6}">
      <dsp:nvSpPr>
        <dsp:cNvPr id="0" name=""/>
        <dsp:cNvSpPr/>
      </dsp:nvSpPr>
      <dsp:spPr>
        <a:xfrm>
          <a:off x="4070281"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p>
      </dsp:txBody>
      <dsp:txXfrm>
        <a:off x="4324417" y="807302"/>
        <a:ext cx="762410" cy="508272"/>
      </dsp:txXfrm>
    </dsp:sp>
    <dsp:sp modelId="{DE9C0940-6440-E14C-B513-4C4BF35FCD0F}">
      <dsp:nvSpPr>
        <dsp:cNvPr id="0" name=""/>
        <dsp:cNvSpPr/>
      </dsp:nvSpPr>
      <dsp:spPr>
        <a:xfrm>
          <a:off x="5086827"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&lt;MASK&gt;</a:t>
          </a:r>
          <a:endPar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340963" y="807302"/>
        <a:ext cx="762410" cy="508272"/>
      </dsp:txXfrm>
    </dsp:sp>
    <dsp:sp modelId="{22CD6B9B-AE2B-0945-AAE6-DC74ED2AC0DF}">
      <dsp:nvSpPr>
        <dsp:cNvPr id="0" name=""/>
        <dsp:cNvSpPr/>
      </dsp:nvSpPr>
      <dsp:spPr>
        <a:xfrm>
          <a:off x="6103373"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excellent</a:t>
          </a:r>
        </a:p>
      </dsp:txBody>
      <dsp:txXfrm>
        <a:off x="6357509" y="807302"/>
        <a:ext cx="762410" cy="508272"/>
      </dsp:txXfrm>
    </dsp:sp>
    <dsp:sp modelId="{EA84ED2B-241B-6542-A640-4A56342811BC}">
      <dsp:nvSpPr>
        <dsp:cNvPr id="0" name=""/>
        <dsp:cNvSpPr/>
      </dsp:nvSpPr>
      <dsp:spPr>
        <a:xfrm>
          <a:off x="7119918" y="807302"/>
          <a:ext cx="1270682" cy="508272"/>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7374054" y="807302"/>
        <a:ext cx="762410" cy="5082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2695" y="894336"/>
          <a:ext cx="835512" cy="334205"/>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695" y="894336"/>
        <a:ext cx="751961" cy="334205"/>
      </dsp:txXfrm>
    </dsp:sp>
    <dsp:sp modelId="{869B32CD-EDB6-E04F-B458-8186BF013AA1}">
      <dsp:nvSpPr>
        <dsp:cNvPr id="0" name=""/>
        <dsp:cNvSpPr/>
      </dsp:nvSpPr>
      <dsp:spPr>
        <a:xfrm>
          <a:off x="67110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t>
          </a:r>
        </a:p>
      </dsp:txBody>
      <dsp:txXfrm>
        <a:off x="838208" y="894336"/>
        <a:ext cx="501307" cy="334205"/>
      </dsp:txXfrm>
    </dsp:sp>
    <dsp:sp modelId="{94E8274A-F9F6-6142-AF7E-C98497FA2B22}">
      <dsp:nvSpPr>
        <dsp:cNvPr id="0" name=""/>
        <dsp:cNvSpPr/>
      </dsp:nvSpPr>
      <dsp:spPr>
        <a:xfrm>
          <a:off x="133951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chased</a:t>
          </a:r>
        </a:p>
      </dsp:txBody>
      <dsp:txXfrm>
        <a:off x="1506618" y="894336"/>
        <a:ext cx="501307" cy="334205"/>
      </dsp:txXfrm>
    </dsp:sp>
    <dsp:sp modelId="{DA40F6FE-F873-6F46-A5BC-2B6E68594B2D}">
      <dsp:nvSpPr>
        <dsp:cNvPr id="0" name=""/>
        <dsp:cNvSpPr/>
      </dsp:nvSpPr>
      <dsp:spPr>
        <a:xfrm>
          <a:off x="200792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2175028" y="894336"/>
        <a:ext cx="501307" cy="334205"/>
      </dsp:txXfrm>
    </dsp:sp>
    <dsp:sp modelId="{06DF2469-4474-8749-AC5C-03ADC0FDD7C6}">
      <dsp:nvSpPr>
        <dsp:cNvPr id="0" name=""/>
        <dsp:cNvSpPr/>
      </dsp:nvSpPr>
      <dsp:spPr>
        <a:xfrm>
          <a:off x="267633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t>
          </a:r>
        </a:p>
      </dsp:txBody>
      <dsp:txXfrm>
        <a:off x="2843438" y="894336"/>
        <a:ext cx="501307" cy="334205"/>
      </dsp:txXfrm>
    </dsp:sp>
    <dsp:sp modelId="{DE9C0940-6440-E14C-B513-4C4BF35FCD0F}">
      <dsp:nvSpPr>
        <dsp:cNvPr id="0" name=""/>
        <dsp:cNvSpPr/>
      </dsp:nvSpPr>
      <dsp:spPr>
        <a:xfrm>
          <a:off x="334474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t>
          </a:r>
        </a:p>
      </dsp:txBody>
      <dsp:txXfrm>
        <a:off x="3511848" y="894336"/>
        <a:ext cx="501307" cy="334205"/>
      </dsp:txXfrm>
    </dsp:sp>
    <dsp:sp modelId="{22CD6B9B-AE2B-0945-AAE6-DC74ED2AC0DF}">
      <dsp:nvSpPr>
        <dsp:cNvPr id="0" name=""/>
        <dsp:cNvSpPr/>
      </dsp:nvSpPr>
      <dsp:spPr>
        <a:xfrm>
          <a:off x="4013155"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a:t>
          </a:r>
        </a:p>
      </dsp:txBody>
      <dsp:txXfrm>
        <a:off x="4180258" y="894336"/>
        <a:ext cx="501307" cy="334205"/>
      </dsp:txXfrm>
    </dsp:sp>
    <dsp:sp modelId="{EA84ED2B-241B-6542-A640-4A56342811BC}">
      <dsp:nvSpPr>
        <dsp:cNvPr id="0" name=""/>
        <dsp:cNvSpPr/>
      </dsp:nvSpPr>
      <dsp:spPr>
        <a:xfrm>
          <a:off x="4681566" y="894336"/>
          <a:ext cx="835512" cy="334205"/>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kitchen</a:t>
          </a:r>
        </a:p>
      </dsp:txBody>
      <dsp:txXfrm>
        <a:off x="4848669" y="894336"/>
        <a:ext cx="501307" cy="3342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EB382-DBD2-3844-AD85-63067CDB5643}">
      <dsp:nvSpPr>
        <dsp:cNvPr id="0" name=""/>
        <dsp:cNvSpPr/>
      </dsp:nvSpPr>
      <dsp:spPr>
        <a:xfrm>
          <a:off x="3215" y="944132"/>
          <a:ext cx="935945" cy="374378"/>
        </a:xfrm>
        <a:prstGeom prst="homePlate">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El</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215" y="944132"/>
        <a:ext cx="842351" cy="374378"/>
      </dsp:txXfrm>
    </dsp:sp>
    <dsp:sp modelId="{869B32CD-EDB6-E04F-B458-8186BF013AA1}">
      <dsp:nvSpPr>
        <dsp:cNvPr id="0" name=""/>
        <dsp:cNvSpPr/>
      </dsp:nvSpPr>
      <dsp:spPr>
        <a:xfrm>
          <a:off x="751972"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gato</a:t>
          </a:r>
        </a:p>
      </dsp:txBody>
      <dsp:txXfrm>
        <a:off x="939161" y="944132"/>
        <a:ext cx="561567" cy="374378"/>
      </dsp:txXfrm>
    </dsp:sp>
    <dsp:sp modelId="{94E8274A-F9F6-6142-AF7E-C98497FA2B22}">
      <dsp:nvSpPr>
        <dsp:cNvPr id="0" name=""/>
        <dsp:cNvSpPr/>
      </dsp:nvSpPr>
      <dsp:spPr>
        <a:xfrm>
          <a:off x="1500728"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persiguió</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687917" y="944132"/>
        <a:ext cx="561567" cy="374378"/>
      </dsp:txXfrm>
    </dsp:sp>
    <dsp:sp modelId="{DA40F6FE-F873-6F46-A5BC-2B6E68594B2D}">
      <dsp:nvSpPr>
        <dsp:cNvPr id="0" name=""/>
        <dsp:cNvSpPr/>
      </dsp:nvSpPr>
      <dsp:spPr>
        <a:xfrm>
          <a:off x="224948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a:t>
          </a:r>
        </a:p>
      </dsp:txBody>
      <dsp:txXfrm>
        <a:off x="2436673" y="944132"/>
        <a:ext cx="561567" cy="374378"/>
      </dsp:txXfrm>
    </dsp:sp>
    <dsp:sp modelId="{06DF2469-4474-8749-AC5C-03ADC0FDD7C6}">
      <dsp:nvSpPr>
        <dsp:cNvPr id="0" name=""/>
        <dsp:cNvSpPr/>
      </dsp:nvSpPr>
      <dsp:spPr>
        <a:xfrm>
          <a:off x="2998241"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3185430" y="944132"/>
        <a:ext cx="561567" cy="374378"/>
      </dsp:txXfrm>
    </dsp:sp>
    <dsp:sp modelId="{DE9C0940-6440-E14C-B513-4C4BF35FCD0F}">
      <dsp:nvSpPr>
        <dsp:cNvPr id="0" name=""/>
        <dsp:cNvSpPr/>
      </dsp:nvSpPr>
      <dsp:spPr>
        <a:xfrm>
          <a:off x="3746997"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rata</a:t>
          </a:r>
        </a:p>
      </dsp:txBody>
      <dsp:txXfrm>
        <a:off x="3934186" y="944132"/>
        <a:ext cx="561567" cy="374378"/>
      </dsp:txXfrm>
    </dsp:sp>
    <dsp:sp modelId="{22CD6B9B-AE2B-0945-AAE6-DC74ED2AC0DF}">
      <dsp:nvSpPr>
        <dsp:cNvPr id="0" name=""/>
        <dsp:cNvSpPr/>
      </dsp:nvSpPr>
      <dsp:spPr>
        <a:xfrm>
          <a:off x="4495754"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a:t>
          </a:r>
        </a:p>
      </dsp:txBody>
      <dsp:txXfrm>
        <a:off x="4682943" y="944132"/>
        <a:ext cx="561567" cy="374378"/>
      </dsp:txXfrm>
    </dsp:sp>
    <dsp:sp modelId="{641EECBE-8E78-BB4E-865F-38FB58877726}">
      <dsp:nvSpPr>
        <dsp:cNvPr id="0" name=""/>
        <dsp:cNvSpPr/>
      </dsp:nvSpPr>
      <dsp:spPr>
        <a:xfrm>
          <a:off x="5244510"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a:t>
          </a:r>
        </a:p>
      </dsp:txBody>
      <dsp:txXfrm>
        <a:off x="5431699" y="944132"/>
        <a:ext cx="561567" cy="374378"/>
      </dsp:txXfrm>
    </dsp:sp>
    <dsp:sp modelId="{586B00ED-8551-A844-9CA1-924B32714172}">
      <dsp:nvSpPr>
        <dsp:cNvPr id="0" name=""/>
        <dsp:cNvSpPr/>
      </dsp:nvSpPr>
      <dsp:spPr>
        <a:xfrm>
          <a:off x="5993266" y="944132"/>
          <a:ext cx="935945" cy="374378"/>
        </a:xfrm>
        <a:prstGeom prst="chevron">
          <a:avLst/>
        </a:prstGeom>
        <a:solidFill>
          <a:schemeClr val="bg1">
            <a:lumMod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IN" sz="800" b="1" i="0" kern="1200" dirty="0">
              <a:solidFill>
                <a:srgbClr val="1F1F1F"/>
              </a:solidFill>
              <a:effectLst/>
              <a:latin typeface="Amazon Ember" panose="020B0603020204020204" pitchFamily="34" charset="0"/>
              <a:ea typeface="Amazon Ember" panose="020B0603020204020204" pitchFamily="34" charset="0"/>
              <a:cs typeface="Amazon Ember" panose="020B0603020204020204" pitchFamily="34" charset="0"/>
            </a:rPr>
            <a:t>cocina</a:t>
          </a:r>
          <a:endParaRPr lang="en-GB" sz="8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6180455" y="944132"/>
        <a:ext cx="561567" cy="374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5F3D4-3952-B948-A7DB-6CA333FB0AF8}">
      <dsp:nvSpPr>
        <dsp:cNvPr id="0" name=""/>
        <dsp:cNvSpPr/>
      </dsp:nvSpPr>
      <dsp:spPr>
        <a:xfrm>
          <a:off x="3712582" y="0"/>
          <a:ext cx="1312434" cy="139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People</a:t>
          </a:r>
        </a:p>
      </dsp:txBody>
      <dsp:txXfrm>
        <a:off x="3751022" y="38440"/>
        <a:ext cx="1235554" cy="1318691"/>
      </dsp:txXfrm>
    </dsp:sp>
    <dsp:sp modelId="{A1BAE7D2-8DFE-5946-9D70-08AEA584F957}">
      <dsp:nvSpPr>
        <dsp:cNvPr id="0" name=""/>
        <dsp:cNvSpPr/>
      </dsp:nvSpPr>
      <dsp:spPr>
        <a:xfrm rot="5400000">
          <a:off x="4107130" y="1430460"/>
          <a:ext cx="523339" cy="6280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rot="-5400000">
        <a:off x="4180397" y="1482794"/>
        <a:ext cx="376805" cy="366337"/>
      </dsp:txXfrm>
    </dsp:sp>
    <dsp:sp modelId="{CA646DE5-EA64-8A49-9E6C-B14A324BFFA5}">
      <dsp:nvSpPr>
        <dsp:cNvPr id="0" name=""/>
        <dsp:cNvSpPr/>
      </dsp:nvSpPr>
      <dsp:spPr>
        <a:xfrm>
          <a:off x="3712582" y="2093356"/>
          <a:ext cx="1312434" cy="139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Process</a:t>
          </a:r>
        </a:p>
      </dsp:txBody>
      <dsp:txXfrm>
        <a:off x="3751022" y="2131796"/>
        <a:ext cx="1235554" cy="1318691"/>
      </dsp:txXfrm>
    </dsp:sp>
    <dsp:sp modelId="{EAE3B9BA-9651-4047-9F42-3C8775900F1B}">
      <dsp:nvSpPr>
        <dsp:cNvPr id="0" name=""/>
        <dsp:cNvSpPr/>
      </dsp:nvSpPr>
      <dsp:spPr>
        <a:xfrm rot="5400000">
          <a:off x="4107130" y="3523817"/>
          <a:ext cx="523339" cy="6280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rot="-5400000">
        <a:off x="4180397" y="3576151"/>
        <a:ext cx="376805" cy="366337"/>
      </dsp:txXfrm>
    </dsp:sp>
    <dsp:sp modelId="{1A14F5EF-7A7E-3B42-8A0F-89BB6AEF311C}">
      <dsp:nvSpPr>
        <dsp:cNvPr id="0" name=""/>
        <dsp:cNvSpPr/>
      </dsp:nvSpPr>
      <dsp:spPr>
        <a:xfrm>
          <a:off x="3712582" y="4186713"/>
          <a:ext cx="1312434" cy="13955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Tools and Technologies</a:t>
          </a:r>
        </a:p>
      </dsp:txBody>
      <dsp:txXfrm>
        <a:off x="3751022" y="4225153"/>
        <a:ext cx="1235554" cy="131869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30599-425A-9E40-8098-6FB7D584FE51}">
      <dsp:nvSpPr>
        <dsp:cNvPr id="0" name=""/>
        <dsp:cNvSpPr/>
      </dsp:nvSpPr>
      <dsp:spPr>
        <a:xfrm>
          <a:off x="1354666" y="0"/>
          <a:ext cx="5418667" cy="5418667"/>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 </a:t>
          </a:r>
        </a:p>
      </dsp:txBody>
      <dsp:txXfrm>
        <a:off x="3306470" y="270933"/>
        <a:ext cx="1515059" cy="812800"/>
      </dsp:txXfrm>
    </dsp:sp>
    <dsp:sp modelId="{5CAB4BF1-6387-694C-AA98-73200113CBD4}">
      <dsp:nvSpPr>
        <dsp:cNvPr id="0" name=""/>
        <dsp:cNvSpPr/>
      </dsp:nvSpPr>
      <dsp:spPr>
        <a:xfrm>
          <a:off x="1896533" y="1083733"/>
          <a:ext cx="4334933" cy="4334933"/>
        </a:xfrm>
        <a:prstGeom prst="ellips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p>
      </dsp:txBody>
      <dsp:txXfrm>
        <a:off x="3306470" y="1343829"/>
        <a:ext cx="1515059" cy="780288"/>
      </dsp:txXfrm>
    </dsp:sp>
    <dsp:sp modelId="{F70E0FC2-C8B8-3F45-A866-D01C6D51945F}">
      <dsp:nvSpPr>
        <dsp:cNvPr id="0" name=""/>
        <dsp:cNvSpPr/>
      </dsp:nvSpPr>
      <dsp:spPr>
        <a:xfrm>
          <a:off x="2438399" y="2167466"/>
          <a:ext cx="3251200" cy="3251200"/>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p>
      </dsp:txBody>
      <dsp:txXfrm>
        <a:off x="3306470" y="2411306"/>
        <a:ext cx="1515059" cy="731520"/>
      </dsp:txXfrm>
    </dsp:sp>
    <dsp:sp modelId="{7049A682-F0A3-A24C-90C2-FE509FEF5941}">
      <dsp:nvSpPr>
        <dsp:cNvPr id="0" name=""/>
        <dsp:cNvSpPr/>
      </dsp:nvSpPr>
      <dsp:spPr>
        <a:xfrm>
          <a:off x="2980266" y="3251200"/>
          <a:ext cx="2167466" cy="2167466"/>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Generative AI</a:t>
          </a:r>
        </a:p>
      </dsp:txBody>
      <dsp:txXfrm>
        <a:off x="3297684" y="3793066"/>
        <a:ext cx="1532630" cy="10837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8D6B-941A-B84F-8048-66E89CFCC1FD}">
      <dsp:nvSpPr>
        <dsp:cNvPr id="0" name=""/>
        <dsp:cNvSpPr/>
      </dsp:nvSpPr>
      <dsp:spPr>
        <a:xfrm>
          <a:off x="205430"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GPUs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05430" y="975"/>
        <a:ext cx="1038515" cy="623109"/>
      </dsp:txXfrm>
    </dsp:sp>
    <dsp:sp modelId="{7FFEF0A4-5DDD-D340-83A6-B6593BFC9807}">
      <dsp:nvSpPr>
        <dsp:cNvPr id="0" name=""/>
        <dsp:cNvSpPr/>
      </dsp:nvSpPr>
      <dsp:spPr>
        <a:xfrm>
          <a:off x="1347797"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Trainium</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347797" y="975"/>
        <a:ext cx="1038515" cy="623109"/>
      </dsp:txXfrm>
    </dsp:sp>
    <dsp:sp modelId="{8FCE2879-4B9A-F147-8256-69758B0DD484}">
      <dsp:nvSpPr>
        <dsp:cNvPr id="0" name=""/>
        <dsp:cNvSpPr/>
      </dsp:nvSpPr>
      <dsp:spPr>
        <a:xfrm>
          <a:off x="2490164"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Inferentia</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2490164" y="975"/>
        <a:ext cx="1038515" cy="623109"/>
      </dsp:txXfrm>
    </dsp:sp>
    <dsp:sp modelId="{832C9DCC-790C-B949-BEEA-5E4B10CD5E3F}">
      <dsp:nvSpPr>
        <dsp:cNvPr id="0" name=""/>
        <dsp:cNvSpPr/>
      </dsp:nvSpPr>
      <dsp:spPr>
        <a:xfrm>
          <a:off x="3632531"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632531" y="975"/>
        <a:ext cx="1038515" cy="623109"/>
      </dsp:txXfrm>
    </dsp:sp>
    <dsp:sp modelId="{109C403D-55A0-C942-A896-F59AEE7C88A6}">
      <dsp:nvSpPr>
        <dsp:cNvPr id="0" name=""/>
        <dsp:cNvSpPr/>
      </dsp:nvSpPr>
      <dsp:spPr>
        <a:xfrm>
          <a:off x="4774898"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Ultraclusters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4774898" y="975"/>
        <a:ext cx="1038515" cy="623109"/>
      </dsp:txXfrm>
    </dsp:sp>
    <dsp:sp modelId="{CDA34FB8-7184-A94C-AB56-75CC9F5504C1}">
      <dsp:nvSpPr>
        <dsp:cNvPr id="0" name=""/>
        <dsp:cNvSpPr/>
      </dsp:nvSpPr>
      <dsp:spPr>
        <a:xfrm>
          <a:off x="5917266" y="975"/>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EFA</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5917266" y="975"/>
        <a:ext cx="1038515" cy="623109"/>
      </dsp:txXfrm>
    </dsp:sp>
    <dsp:sp modelId="{037B4FB4-7536-A34C-B3B9-D88446A5CA87}">
      <dsp:nvSpPr>
        <dsp:cNvPr id="0" name=""/>
        <dsp:cNvSpPr/>
      </dsp:nvSpPr>
      <dsp:spPr>
        <a:xfrm>
          <a:off x="1918981" y="727936"/>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EC2 Capacity Blocks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918981" y="727936"/>
        <a:ext cx="1038515" cy="623109"/>
      </dsp:txXfrm>
    </dsp:sp>
    <dsp:sp modelId="{C45C5CD6-F21D-DA45-9178-C4886765B564}">
      <dsp:nvSpPr>
        <dsp:cNvPr id="0" name=""/>
        <dsp:cNvSpPr/>
      </dsp:nvSpPr>
      <dsp:spPr>
        <a:xfrm>
          <a:off x="3061348" y="727936"/>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Nitro</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061348" y="727936"/>
        <a:ext cx="1038515" cy="623109"/>
      </dsp:txXfrm>
    </dsp:sp>
    <dsp:sp modelId="{82CDF2D7-D6B6-DE44-A447-C1F735D303C2}">
      <dsp:nvSpPr>
        <dsp:cNvPr id="0" name=""/>
        <dsp:cNvSpPr/>
      </dsp:nvSpPr>
      <dsp:spPr>
        <a:xfrm>
          <a:off x="4203715" y="727936"/>
          <a:ext cx="1038515" cy="62310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Neuron</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4203715" y="727936"/>
        <a:ext cx="1038515" cy="62310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8D6B-941A-B84F-8048-66E89CFCC1FD}">
      <dsp:nvSpPr>
        <dsp:cNvPr id="0" name=""/>
        <dsp:cNvSpPr/>
      </dsp:nvSpPr>
      <dsp:spPr>
        <a:xfrm>
          <a:off x="1216147"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216147" y="450"/>
        <a:ext cx="2251865" cy="1351119"/>
      </dsp:txXfrm>
    </dsp:sp>
    <dsp:sp modelId="{7FFEF0A4-5DDD-D340-83A6-B6593BFC9807}">
      <dsp:nvSpPr>
        <dsp:cNvPr id="0" name=""/>
        <dsp:cNvSpPr/>
      </dsp:nvSpPr>
      <dsp:spPr>
        <a:xfrm>
          <a:off x="3693199"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Bedrock advanced features</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693199" y="450"/>
        <a:ext cx="2251865" cy="135111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18D6B-941A-B84F-8048-66E89CFCC1FD}">
      <dsp:nvSpPr>
        <dsp:cNvPr id="0" name=""/>
        <dsp:cNvSpPr/>
      </dsp:nvSpPr>
      <dsp:spPr>
        <a:xfrm>
          <a:off x="1216147"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CodeWhisperer</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1216147" y="450"/>
        <a:ext cx="2251865" cy="1351119"/>
      </dsp:txXfrm>
    </dsp:sp>
    <dsp:sp modelId="{7FFEF0A4-5DDD-D340-83A6-B6593BFC9807}">
      <dsp:nvSpPr>
        <dsp:cNvPr id="0" name=""/>
        <dsp:cNvSpPr/>
      </dsp:nvSpPr>
      <dsp:spPr>
        <a:xfrm>
          <a:off x="3693199" y="450"/>
          <a:ext cx="2251865" cy="1351119"/>
        </a:xfrm>
        <a:prstGeom prst="rect">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Calibri" panose="020F0502020204030204" pitchFamily="34" charset="0"/>
            <a:buNone/>
          </a:pPr>
          <a:r>
            <a:rPr lang="en-GB"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Q</a:t>
          </a:r>
          <a:endParaRPr lang="en-IN" sz="10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dsp:txBody>
      <dsp:txXfrm>
        <a:off x="3693199" y="450"/>
        <a:ext cx="2251865" cy="1351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A124A-4810-C645-A8F3-BF65B73680E5}">
      <dsp:nvSpPr>
        <dsp:cNvPr id="0" name=""/>
        <dsp:cNvSpPr/>
      </dsp:nvSpPr>
      <dsp:spPr>
        <a:xfrm>
          <a:off x="4321513" y="1118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Use cases</a:t>
          </a:r>
        </a:p>
      </dsp:txBody>
      <dsp:txXfrm>
        <a:off x="4321513" y="11185"/>
        <a:ext cx="951681" cy="951681"/>
      </dsp:txXfrm>
    </dsp:sp>
    <dsp:sp modelId="{618A030C-0A9C-7248-BDB0-B366D8134EAF}">
      <dsp:nvSpPr>
        <dsp:cNvPr id="0" name=""/>
        <dsp:cNvSpPr/>
      </dsp:nvSpPr>
      <dsp:spPr>
        <a:xfrm>
          <a:off x="1405649" y="1005"/>
          <a:ext cx="4656301" cy="4656301"/>
        </a:xfrm>
        <a:prstGeom prst="circularArrow">
          <a:avLst>
            <a:gd name="adj1" fmla="val 3986"/>
            <a:gd name="adj2" fmla="val 249991"/>
            <a:gd name="adj3" fmla="val 20574411"/>
            <a:gd name="adj4" fmla="val 18981664"/>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C091B-4FCB-4A4D-BAAB-190F26CEAE31}">
      <dsp:nvSpPr>
        <dsp:cNvPr id="0" name=""/>
        <dsp:cNvSpPr/>
      </dsp:nvSpPr>
      <dsp:spPr>
        <a:xfrm>
          <a:off x="5385067" y="185331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strategy</a:t>
          </a:r>
        </a:p>
      </dsp:txBody>
      <dsp:txXfrm>
        <a:off x="5385067" y="1853315"/>
        <a:ext cx="951681" cy="951681"/>
      </dsp:txXfrm>
    </dsp:sp>
    <dsp:sp modelId="{9BE5C7EF-A228-E647-9DA9-5E7047B75084}">
      <dsp:nvSpPr>
        <dsp:cNvPr id="0" name=""/>
        <dsp:cNvSpPr/>
      </dsp:nvSpPr>
      <dsp:spPr>
        <a:xfrm>
          <a:off x="1405649" y="1005"/>
          <a:ext cx="4656301" cy="4656301"/>
        </a:xfrm>
        <a:prstGeom prst="circularArrow">
          <a:avLst>
            <a:gd name="adj1" fmla="val 3986"/>
            <a:gd name="adj2" fmla="val 249991"/>
            <a:gd name="adj3" fmla="val 2368344"/>
            <a:gd name="adj4" fmla="val 775598"/>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359D1B-A3C0-814D-A787-C57395AFC9A1}">
      <dsp:nvSpPr>
        <dsp:cNvPr id="0" name=""/>
        <dsp:cNvSpPr/>
      </dsp:nvSpPr>
      <dsp:spPr>
        <a:xfrm>
          <a:off x="4321513" y="3695444"/>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Right choice of Foundation Models</a:t>
          </a:r>
        </a:p>
      </dsp:txBody>
      <dsp:txXfrm>
        <a:off x="4321513" y="3695444"/>
        <a:ext cx="951681" cy="951681"/>
      </dsp:txXfrm>
    </dsp:sp>
    <dsp:sp modelId="{1B5D14D0-FF6A-F848-B135-44C97DA2A2A6}">
      <dsp:nvSpPr>
        <dsp:cNvPr id="0" name=""/>
        <dsp:cNvSpPr/>
      </dsp:nvSpPr>
      <dsp:spPr>
        <a:xfrm>
          <a:off x="1405649" y="1005"/>
          <a:ext cx="4656301" cy="4656301"/>
        </a:xfrm>
        <a:prstGeom prst="circularArrow">
          <a:avLst>
            <a:gd name="adj1" fmla="val 3986"/>
            <a:gd name="adj2" fmla="val 249991"/>
            <a:gd name="adj3" fmla="val 6112368"/>
            <a:gd name="adj4" fmla="val 4437641"/>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5FB9DA-F10D-A147-957D-61FB816D8A7B}">
      <dsp:nvSpPr>
        <dsp:cNvPr id="0" name=""/>
        <dsp:cNvSpPr/>
      </dsp:nvSpPr>
      <dsp:spPr>
        <a:xfrm>
          <a:off x="2194405" y="3695444"/>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Model Evaluation &amp; Interpretation</a:t>
          </a:r>
        </a:p>
      </dsp:txBody>
      <dsp:txXfrm>
        <a:off x="2194405" y="3695444"/>
        <a:ext cx="951681" cy="951681"/>
      </dsp:txXfrm>
    </dsp:sp>
    <dsp:sp modelId="{ED9F1A4D-70B4-134B-BE16-16972DD9E9EF}">
      <dsp:nvSpPr>
        <dsp:cNvPr id="0" name=""/>
        <dsp:cNvSpPr/>
      </dsp:nvSpPr>
      <dsp:spPr>
        <a:xfrm>
          <a:off x="1405649" y="1005"/>
          <a:ext cx="4656301" cy="4656301"/>
        </a:xfrm>
        <a:prstGeom prst="circularArrow">
          <a:avLst>
            <a:gd name="adj1" fmla="val 3986"/>
            <a:gd name="adj2" fmla="val 249991"/>
            <a:gd name="adj3" fmla="val 9774411"/>
            <a:gd name="adj4" fmla="val 8181664"/>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DCBDD-8DD3-C149-B6FF-2D70D27D714B}">
      <dsp:nvSpPr>
        <dsp:cNvPr id="0" name=""/>
        <dsp:cNvSpPr/>
      </dsp:nvSpPr>
      <dsp:spPr>
        <a:xfrm>
          <a:off x="1130851" y="185331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Deployment</a:t>
          </a:r>
        </a:p>
      </dsp:txBody>
      <dsp:txXfrm>
        <a:off x="1130851" y="1853315"/>
        <a:ext cx="951681" cy="951681"/>
      </dsp:txXfrm>
    </dsp:sp>
    <dsp:sp modelId="{D402B1BF-94EC-D94B-A130-43A19752C535}">
      <dsp:nvSpPr>
        <dsp:cNvPr id="0" name=""/>
        <dsp:cNvSpPr/>
      </dsp:nvSpPr>
      <dsp:spPr>
        <a:xfrm>
          <a:off x="1405649" y="1005"/>
          <a:ext cx="4656301" cy="4656301"/>
        </a:xfrm>
        <a:prstGeom prst="circularArrow">
          <a:avLst>
            <a:gd name="adj1" fmla="val 3986"/>
            <a:gd name="adj2" fmla="val 249991"/>
            <a:gd name="adj3" fmla="val 13168344"/>
            <a:gd name="adj4" fmla="val 11575598"/>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1692A-51AD-9645-B726-7EFF85679525}">
      <dsp:nvSpPr>
        <dsp:cNvPr id="0" name=""/>
        <dsp:cNvSpPr/>
      </dsp:nvSpPr>
      <dsp:spPr>
        <a:xfrm>
          <a:off x="2194405" y="11185"/>
          <a:ext cx="951681" cy="951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2194405" y="11185"/>
        <a:ext cx="951681" cy="951681"/>
      </dsp:txXfrm>
    </dsp:sp>
    <dsp:sp modelId="{7D7B6D9B-A4F6-5A40-B34A-90F061B907A1}">
      <dsp:nvSpPr>
        <dsp:cNvPr id="0" name=""/>
        <dsp:cNvSpPr/>
      </dsp:nvSpPr>
      <dsp:spPr>
        <a:xfrm>
          <a:off x="1405649" y="1005"/>
          <a:ext cx="4656301" cy="4656301"/>
        </a:xfrm>
        <a:prstGeom prst="circularArrow">
          <a:avLst>
            <a:gd name="adj1" fmla="val 3986"/>
            <a:gd name="adj2" fmla="val 249991"/>
            <a:gd name="adj3" fmla="val 16912368"/>
            <a:gd name="adj4" fmla="val 15237641"/>
            <a:gd name="adj5" fmla="val 46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1976772" y="-306469"/>
          <a:ext cx="2363340" cy="2363340"/>
        </a:xfrm>
        <a:prstGeom prst="blockArc">
          <a:avLst>
            <a:gd name="adj1" fmla="val 18900000"/>
            <a:gd name="adj2" fmla="val 27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24846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Identify the business goals</a:t>
          </a:r>
        </a:p>
      </dsp:txBody>
      <dsp:txXfrm>
        <a:off x="248465" y="175040"/>
        <a:ext cx="2688524" cy="350080"/>
      </dsp:txXfrm>
    </dsp:sp>
    <dsp:sp modelId="{1CBD5EAA-B2CF-424D-B172-528CFB007462}">
      <dsp:nvSpPr>
        <dsp:cNvPr id="0" name=""/>
        <dsp:cNvSpPr/>
      </dsp:nvSpPr>
      <dsp:spPr>
        <a:xfrm>
          <a:off x="29665"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375719"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Define the use cases</a:t>
          </a:r>
        </a:p>
      </dsp:txBody>
      <dsp:txXfrm>
        <a:off x="375719" y="700160"/>
        <a:ext cx="2561270" cy="350080"/>
      </dsp:txXfrm>
    </dsp:sp>
    <dsp:sp modelId="{129D86E5-70A2-9C42-8D11-502916615F4F}">
      <dsp:nvSpPr>
        <dsp:cNvPr id="0" name=""/>
        <dsp:cNvSpPr/>
      </dsp:nvSpPr>
      <dsp:spPr>
        <a:xfrm>
          <a:off x="156919"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24846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Define the Generative AI problem statement</a:t>
          </a:r>
        </a:p>
      </dsp:txBody>
      <dsp:txXfrm>
        <a:off x="248465" y="1225281"/>
        <a:ext cx="2688524" cy="350080"/>
      </dsp:txXfrm>
    </dsp:sp>
    <dsp:sp modelId="{4DC9BDDB-AA64-0C48-A3E0-0FCB02FB80E4}">
      <dsp:nvSpPr>
        <dsp:cNvPr id="0" name=""/>
        <dsp:cNvSpPr/>
      </dsp:nvSpPr>
      <dsp:spPr>
        <a:xfrm>
          <a:off x="29665"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1976772" y="-306469"/>
          <a:ext cx="2363340" cy="2363340"/>
        </a:xfrm>
        <a:prstGeom prst="blockArc">
          <a:avLst>
            <a:gd name="adj1" fmla="val 18900000"/>
            <a:gd name="adj2" fmla="val 27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248465" y="175040"/>
          <a:ext cx="2301753"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identification</a:t>
          </a:r>
        </a:p>
      </dsp:txBody>
      <dsp:txXfrm>
        <a:off x="248465" y="175040"/>
        <a:ext cx="2301753" cy="350080"/>
      </dsp:txXfrm>
    </dsp:sp>
    <dsp:sp modelId="{1CBD5EAA-B2CF-424D-B172-528CFB007462}">
      <dsp:nvSpPr>
        <dsp:cNvPr id="0" name=""/>
        <dsp:cNvSpPr/>
      </dsp:nvSpPr>
      <dsp:spPr>
        <a:xfrm>
          <a:off x="29665"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375719" y="700160"/>
          <a:ext cx="2174499"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acquisition</a:t>
          </a:r>
        </a:p>
      </dsp:txBody>
      <dsp:txXfrm>
        <a:off x="375719" y="700160"/>
        <a:ext cx="2174499" cy="350080"/>
      </dsp:txXfrm>
    </dsp:sp>
    <dsp:sp modelId="{129D86E5-70A2-9C42-8D11-502916615F4F}">
      <dsp:nvSpPr>
        <dsp:cNvPr id="0" name=""/>
        <dsp:cNvSpPr/>
      </dsp:nvSpPr>
      <dsp:spPr>
        <a:xfrm>
          <a:off x="156919"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248465" y="1225281"/>
          <a:ext cx="2301753"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Data Preparation</a:t>
          </a:r>
        </a:p>
      </dsp:txBody>
      <dsp:txXfrm>
        <a:off x="248465" y="1225281"/>
        <a:ext cx="2301753" cy="350080"/>
      </dsp:txXfrm>
    </dsp:sp>
    <dsp:sp modelId="{4DC9BDDB-AA64-0C48-A3E0-0FCB02FB80E4}">
      <dsp:nvSpPr>
        <dsp:cNvPr id="0" name=""/>
        <dsp:cNvSpPr/>
      </dsp:nvSpPr>
      <dsp:spPr>
        <a:xfrm>
          <a:off x="29665"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2569068" y="-306469"/>
          <a:ext cx="2363340" cy="2363340"/>
        </a:xfrm>
        <a:prstGeom prst="blockArc">
          <a:avLst>
            <a:gd name="adj1" fmla="val 8100000"/>
            <a:gd name="adj2" fmla="val 135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1864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18645" y="175040"/>
        <a:ext cx="2688524" cy="350080"/>
      </dsp:txXfrm>
    </dsp:sp>
    <dsp:sp modelId="{1CBD5EAA-B2CF-424D-B172-528CFB007462}">
      <dsp:nvSpPr>
        <dsp:cNvPr id="0" name=""/>
        <dsp:cNvSpPr/>
      </dsp:nvSpPr>
      <dsp:spPr>
        <a:xfrm>
          <a:off x="2488370"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18645"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Generate event &amp; feedback</a:t>
          </a:r>
        </a:p>
      </dsp:txBody>
      <dsp:txXfrm>
        <a:off x="18645" y="700160"/>
        <a:ext cx="2561270" cy="350080"/>
      </dsp:txXfrm>
    </dsp:sp>
    <dsp:sp modelId="{129D86E5-70A2-9C42-8D11-502916615F4F}">
      <dsp:nvSpPr>
        <dsp:cNvPr id="0" name=""/>
        <dsp:cNvSpPr/>
      </dsp:nvSpPr>
      <dsp:spPr>
        <a:xfrm>
          <a:off x="2361115"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1864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Automate the fly wheel</a:t>
          </a:r>
        </a:p>
      </dsp:txBody>
      <dsp:txXfrm>
        <a:off x="18645" y="1225281"/>
        <a:ext cx="2688524" cy="350080"/>
      </dsp:txXfrm>
    </dsp:sp>
    <dsp:sp modelId="{4DC9BDDB-AA64-0C48-A3E0-0FCB02FB80E4}">
      <dsp:nvSpPr>
        <dsp:cNvPr id="0" name=""/>
        <dsp:cNvSpPr/>
      </dsp:nvSpPr>
      <dsp:spPr>
        <a:xfrm>
          <a:off x="2488370"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2569068" y="-306469"/>
          <a:ext cx="2363340" cy="2363340"/>
        </a:xfrm>
        <a:prstGeom prst="blockArc">
          <a:avLst>
            <a:gd name="adj1" fmla="val 8100000"/>
            <a:gd name="adj2" fmla="val 135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1864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Identify the evaluation tools</a:t>
          </a:r>
        </a:p>
      </dsp:txBody>
      <dsp:txXfrm>
        <a:off x="18645" y="175040"/>
        <a:ext cx="2688524" cy="350080"/>
      </dsp:txXfrm>
    </dsp:sp>
    <dsp:sp modelId="{1CBD5EAA-B2CF-424D-B172-528CFB007462}">
      <dsp:nvSpPr>
        <dsp:cNvPr id="0" name=""/>
        <dsp:cNvSpPr/>
      </dsp:nvSpPr>
      <dsp:spPr>
        <a:xfrm>
          <a:off x="2488370"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18645"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Measure qualitatively and quantitatively</a:t>
          </a:r>
        </a:p>
      </dsp:txBody>
      <dsp:txXfrm>
        <a:off x="18645" y="700160"/>
        <a:ext cx="2561270" cy="350080"/>
      </dsp:txXfrm>
    </dsp:sp>
    <dsp:sp modelId="{129D86E5-70A2-9C42-8D11-502916615F4F}">
      <dsp:nvSpPr>
        <dsp:cNvPr id="0" name=""/>
        <dsp:cNvSpPr/>
      </dsp:nvSpPr>
      <dsp:spPr>
        <a:xfrm>
          <a:off x="2361115"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1864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Compare &amp; interpretation</a:t>
          </a:r>
        </a:p>
      </dsp:txBody>
      <dsp:txXfrm>
        <a:off x="18645" y="1225281"/>
        <a:ext cx="2688524" cy="350080"/>
      </dsp:txXfrm>
    </dsp:sp>
    <dsp:sp modelId="{4DC9BDDB-AA64-0C48-A3E0-0FCB02FB80E4}">
      <dsp:nvSpPr>
        <dsp:cNvPr id="0" name=""/>
        <dsp:cNvSpPr/>
      </dsp:nvSpPr>
      <dsp:spPr>
        <a:xfrm>
          <a:off x="2488370"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1976772" y="-306469"/>
          <a:ext cx="2363340" cy="2363340"/>
        </a:xfrm>
        <a:prstGeom prst="blockArc">
          <a:avLst>
            <a:gd name="adj1" fmla="val 18900000"/>
            <a:gd name="adj2" fmla="val 27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248465" y="175040"/>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Identify the right models with attributes ( like context window )</a:t>
          </a:r>
        </a:p>
      </dsp:txBody>
      <dsp:txXfrm>
        <a:off x="248465" y="175040"/>
        <a:ext cx="2688524" cy="350080"/>
      </dsp:txXfrm>
    </dsp:sp>
    <dsp:sp modelId="{1CBD5EAA-B2CF-424D-B172-528CFB007462}">
      <dsp:nvSpPr>
        <dsp:cNvPr id="0" name=""/>
        <dsp:cNvSpPr/>
      </dsp:nvSpPr>
      <dsp:spPr>
        <a:xfrm>
          <a:off x="29665"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375719" y="700160"/>
          <a:ext cx="2561270"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In-context learning strategy</a:t>
          </a:r>
        </a:p>
      </dsp:txBody>
      <dsp:txXfrm>
        <a:off x="375719" y="700160"/>
        <a:ext cx="2561270" cy="350080"/>
      </dsp:txXfrm>
    </dsp:sp>
    <dsp:sp modelId="{129D86E5-70A2-9C42-8D11-502916615F4F}">
      <dsp:nvSpPr>
        <dsp:cNvPr id="0" name=""/>
        <dsp:cNvSpPr/>
      </dsp:nvSpPr>
      <dsp:spPr>
        <a:xfrm>
          <a:off x="156919"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248465" y="1225281"/>
          <a:ext cx="2688524"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876" tIns="25400" rIns="25400" bIns="25400" numCol="1" spcCol="1270" anchor="ctr" anchorCtr="0">
          <a:noAutofit/>
        </a:bodyPr>
        <a:lstStyle/>
        <a:p>
          <a:pPr marL="0" lvl="0" indent="0" algn="l"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Align and adapt model ( pre-training/ fine-tuning )</a:t>
          </a:r>
        </a:p>
      </dsp:txBody>
      <dsp:txXfrm>
        <a:off x="248465" y="1225281"/>
        <a:ext cx="2688524" cy="350080"/>
      </dsp:txXfrm>
    </dsp:sp>
    <dsp:sp modelId="{4DC9BDDB-AA64-0C48-A3E0-0FCB02FB80E4}">
      <dsp:nvSpPr>
        <dsp:cNvPr id="0" name=""/>
        <dsp:cNvSpPr/>
      </dsp:nvSpPr>
      <dsp:spPr>
        <a:xfrm>
          <a:off x="29665"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8A912-4CF8-2F43-B408-E300EE855600}">
      <dsp:nvSpPr>
        <dsp:cNvPr id="0" name=""/>
        <dsp:cNvSpPr/>
      </dsp:nvSpPr>
      <dsp:spPr>
        <a:xfrm>
          <a:off x="2496909" y="-306469"/>
          <a:ext cx="2363340" cy="2363340"/>
        </a:xfrm>
        <a:prstGeom prst="blockArc">
          <a:avLst>
            <a:gd name="adj1" fmla="val 8100000"/>
            <a:gd name="adj2" fmla="val 13500000"/>
            <a:gd name="adj3" fmla="val 9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1BDD59-EE8A-6D4A-BF0A-49FFE3B56195}">
      <dsp:nvSpPr>
        <dsp:cNvPr id="0" name=""/>
        <dsp:cNvSpPr/>
      </dsp:nvSpPr>
      <dsp:spPr>
        <a:xfrm>
          <a:off x="18645" y="175040"/>
          <a:ext cx="2616365"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Deployment</a:t>
          </a:r>
        </a:p>
      </dsp:txBody>
      <dsp:txXfrm>
        <a:off x="18645" y="175040"/>
        <a:ext cx="2616365" cy="350080"/>
      </dsp:txXfrm>
    </dsp:sp>
    <dsp:sp modelId="{1CBD5EAA-B2CF-424D-B172-528CFB007462}">
      <dsp:nvSpPr>
        <dsp:cNvPr id="0" name=""/>
        <dsp:cNvSpPr/>
      </dsp:nvSpPr>
      <dsp:spPr>
        <a:xfrm>
          <a:off x="2416211" y="13128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861E26-FA19-F54F-88DC-2AF0C0009837}">
      <dsp:nvSpPr>
        <dsp:cNvPr id="0" name=""/>
        <dsp:cNvSpPr/>
      </dsp:nvSpPr>
      <dsp:spPr>
        <a:xfrm>
          <a:off x="18645" y="700160"/>
          <a:ext cx="2489111"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Integrate with Generative AI Applications</a:t>
          </a:r>
        </a:p>
      </dsp:txBody>
      <dsp:txXfrm>
        <a:off x="18645" y="700160"/>
        <a:ext cx="2489111" cy="350080"/>
      </dsp:txXfrm>
    </dsp:sp>
    <dsp:sp modelId="{129D86E5-70A2-9C42-8D11-502916615F4F}">
      <dsp:nvSpPr>
        <dsp:cNvPr id="0" name=""/>
        <dsp:cNvSpPr/>
      </dsp:nvSpPr>
      <dsp:spPr>
        <a:xfrm>
          <a:off x="2288956" y="656400"/>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31F74B-FD16-1144-87BD-1545A6B893A3}">
      <dsp:nvSpPr>
        <dsp:cNvPr id="0" name=""/>
        <dsp:cNvSpPr/>
      </dsp:nvSpPr>
      <dsp:spPr>
        <a:xfrm>
          <a:off x="18645" y="1225281"/>
          <a:ext cx="2616365" cy="3500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77876" bIns="25400" numCol="1" spcCol="1270" anchor="ctr" anchorCtr="0">
          <a:noAutofit/>
        </a:bodyPr>
        <a:lstStyle/>
        <a:p>
          <a:pPr marL="0" lvl="0" indent="0" algn="r" defTabSz="444500">
            <a:lnSpc>
              <a:spcPct val="90000"/>
            </a:lnSpc>
            <a:spcBef>
              <a:spcPct val="0"/>
            </a:spcBef>
            <a:spcAft>
              <a:spcPct val="35000"/>
            </a:spcAft>
            <a:buNone/>
          </a:pPr>
          <a:r>
            <a:rPr lang="en-GB" sz="1000" b="1" kern="1200" dirty="0">
              <a:latin typeface="Amazon Ember" panose="020B0603020204020204" pitchFamily="34" charset="0"/>
              <a:ea typeface="Amazon Ember" panose="020B0603020204020204" pitchFamily="34" charset="0"/>
              <a:cs typeface="Amazon Ember" panose="020B0603020204020204" pitchFamily="34" charset="0"/>
            </a:rPr>
            <a:t>testing strategy</a:t>
          </a:r>
        </a:p>
      </dsp:txBody>
      <dsp:txXfrm>
        <a:off x="18645" y="1225281"/>
        <a:ext cx="2616365" cy="350080"/>
      </dsp:txXfrm>
    </dsp:sp>
    <dsp:sp modelId="{4DC9BDDB-AA64-0C48-A3E0-0FCB02FB80E4}">
      <dsp:nvSpPr>
        <dsp:cNvPr id="0" name=""/>
        <dsp:cNvSpPr/>
      </dsp:nvSpPr>
      <dsp:spPr>
        <a:xfrm>
          <a:off x="2416211" y="1181521"/>
          <a:ext cx="437600" cy="437600"/>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23:34.888"/>
    </inkml:context>
    <inkml:brush xml:id="br0">
      <inkml:brushProperty name="width" value="0.05" units="cm"/>
      <inkml:brushProperty name="height" value="0.05" units="cm"/>
    </inkml:brush>
  </inkml:definitions>
  <inkml:trace contextRef="#ctx0" brushRef="#br0">723 209 24575,'86'0'0,"-19"0"0,10 0 0,6 0 0,10 0 0,1 0-534,5 0 0,1 0 1,-2-1 533,-10 0 0,-2 1 0,-7-2 259,10 2 1,-29-4-260,-52-2 265,-69 0-265,6 2 0,-7 2 0,-13 2 0,-3 0 0,1 0 0,4 1 0,-26 3 817,76-1-817,71-3 0,42 0 0,-2 0 0,-23 0 0,-41-2 0,-40-3 0,-30-1 0,-48 0 0,22 4 0,-6 1 0,-8 1 0,-2 2 0,2 0 0,6 0 0,12 0 0,29-1 0,53-2 0,45-2 0,21-2 0,-13 0 0,5 1 0,-1-1 0,1 0 0,-1 0 0,-6 0 0,8-1 0,-15 0 0,-29-3 0,-95 4 0,-5-1 0,-13 1 0,9 1 0,-5 1 0,-3 0-334,-11-1 0,-3 1 0,1 0 334,4 1 0,2-1 0,4 2 0,-16 0 0,12 2 0,33-1 0,12 0 0,13 0 0,41 0 0,14 0 0,4 0 0,-1 0 1002,-7 0-1002,-19 0 0,-27 0 0,-43 3 0,-24 4 0,4 0 0,22 1 0,41-1 0,20-2 0,12 4 0,9 2 0,10 4 0,32 5 0,-6-9 0,6-1 0,22-1 0,6-2 0,8 0 0,0-3 0,-16-1 0,-8-2 0,8-1 0,-83 0 0,-65 2 0,18-1 0,-4 2 0,-5-1 0,1 0 0,-34 3 0,65-4 0,87-7 0,7 1 0,12 0 0,-2-1 0,8-1 0,1 0-159,4 0 1,3-1-1,-4 0 159,-10 1 0,-2 0 0,-6 0 0,9-2 0,-18 1 0,-34 4 0,-68 6 0,-4 4 0,-8 0 0,-19 2 0,-6-1 0,-9 0 0,0-1 0,12-1 0,6-1 0,-22-3 476,55-1-476,41 0 0,39-3 0,28-1 0,9 0 0,-12-1 0,-40 3 0,-28-1 0,-24 2 0,-20 1 0,-10 0 0,1 0 0,75 0 0,39 1 0,22 2 0,7-2 0,13 1 0,6 0-1357,-21-1 0,4 0 0,4 0 1,2 0-1,-1-1 1357,-10 1 0,2-1 0,1 0 0,0 0 0,-1 0 0,-1-1 0,11 0 0,0 0 0,-1 0 0,-4 0 0,-4-1 0,-2 1 0,-3 0 0,-6 0 0,-9-1 0,18 0 0,-40 0 0,-64 3 0,-30 0 0,-14 2 0,-16 3 0,-7 0 0,15 0 0,-5 0 0,1 0-93,-3 1 1,-1 0 0,2 0 92,4-1 0,1 0 0,3-2 3323,-19 1 1,19-2-3324,41 0 0,63-5 0,31-3 0,0 1 0,9 0 0,4 0-2216,15-1 1,5 0-1,-1 0 2216,-5 0 0,0 1 0,-3 0 0,-7 2 0,-2 0 0,-5 0 0,12 0 0,-11 1 0,4-1 277,-92-2-277,-36 1 0,-19 1 0,-22-1 0,-6 1 0,22 1 0,-3 1 0,1-1 0,-3 1 0,1 1 0,3 0 0,-19 1 0,7 1 0,24-2 0,8 0 0,7-3 6784,59-4-6784,21-3 0,-11 3 0,-28 1 0,-57 4 0,12 0 0,-4 2 0,-4-1 0,2 0 0,-41 0 0,57 0 0,82-1 0,56 1 0,8-1 0,-27 0 0,6-1 0,4 0 0,3 0 0,1 0-514,-5 0 0,4 0 0,1-1 0,0 1 0,1-1 0,-2 0 514,0 1 0,2-1 0,0 1 0,-4-1 0,-4 1 0,-9-1 0,18-1 0,-10-1 0,-15 2 0,11 2 0,-160 9 0,-11 0 0,-15 0 0,19-2 0,-6 0 0,-3 0-373,15-1 1,-2-1 0,-2 1 0,1-1 372,-4 0 0,-1-1 0,1 0 0,1 0 0,-18-1 0,2-1 0,6 1 940,23-1 0,3 1 0,10-2-940,-33 0 0,115 0 0,30 0 0,17 0 0,-3 1 0,7-1 0,4-1-396,16 1 0,5-2 0,0 1 396,2-1 0,0 0 0,-6 1 0,-16-1 0,-3 0 0,-9 1 820,-2-2 1,-15 2-821,-25 1 0,-63 1 0,-23 2 0,-1 4 0,16-1 1300,33 1-1300,37 3 0,38 5 0,-12-6 0,7-1 0,17 0 0,4 0 0,-2-2 0,-1-1 0,-14-1 0,-5-2 0,9 2 0,-49-5 0,-14-4 0,-2-5 0,2-1 0,4-2 0,6 0 0,10-3 0,9-1 0,8 2 0,2 3 0,-2 7 0,-4 5 0,-5 6 0,-5 6 0,-7 0 0,-5-4 0,-2-7 0,0-9 0,1-6 0,2-2 0,-2 0 0,-1-1 0,1 4 0,0 1 0,-1 4 0,0 3 0,-4-2 0,-1-2 0,2-4 0,1-2 0,1 0 0,0 4 0,-2 4 0,1 7 0,1 9 0,0 8 0,-3 9 0,-4 3 0,-3-3 0,-2-5 0,-2-6 0,-3-6 0,-3 1 0,-6-3 0,-3 0 0,0 0 0,1-3 0,1-1 0,-2-4 0,-4-6 0,-4-2 0,-6-1 0,-2 3 0,-6 3 0,-15-1 0,-30 1 0,30 3 0,-2 1 0,-1-1 0,0 2 0,-38 1 0,52-1 0,49-4 0,48-3 0,29-1 0,-2 1 0,-16 0 0,-29 3 0,-18 2 0,8 3 0,33 4 0,32 0 0,7 1 0,-20-3 0,-43-2 0,-34 0 0,-21-2 0,-33 0 0,8-2 0,-7 0 0,-26 0 0,-9 0 0,12 1 0,-6 0 0,-4 0-464,10 2 0,-4-1 0,-1 1 1,-2 1 463,-8 0 0,-1 1 0,-1 1 0,-1-1 0,-2 1 0,-1-1 0,0 1 0,1-1 0,3 1 0,0-1 0,2-1 0,1 1 0,8-1 0,2 0 0,1-1 0,2 0-208,-17 0 0,3 0 0,4-2 208,14 0 0,3-1 0,5 0 0,-10-2 0,9-1 0,-18-5 0,45 0 0,20 5 1793,5-1-1793,11-2 686,37-4-686,16 4 0,11 0 0,26-1 0,9 0 0,-23 3 0,2-1 0,0 1 0,-3 2 0,0-1 0,-4 2 0,12-2 0,-6 2 0,-19 4 0,-1 1 0,2 3 0,3 1 0,15 3 0,5 0 0,19 0 0,3 0 0,0-1 0,-5-2 0,-20 0 0,-14-3 0,-28-2 0,-120-9 0,27 4 0,-9 0 0,-6 0 0,0 0 0,-4 0 0,-5 0 0,-3 1-546,3 0 1,-5 0-1,-2 0 1,0 1 0,2-1 545,2 2 0,0-1 0,0 0 0,3 1 0,2 0 0,-4-1 0,2 1 0,5 0 0,6 0 0,-29-1 0,26 3 0,50 2 0,58 5 0,51 4 0,-22-4 0,5-1 0,4-1 0,-2-2 1363,-12 0 1,-6-1-1364,6 0 0,-44-3 0,-30-5 0,-29-3 0,-30 0 0,-12 0 0,7 5 0,20 1 0,22-2 0,10 1 0,8 0 0,3 2 0,0 3 0,-2 0 0,3 1 0,3 0 0,1-1 0,1 2 0,0 0 0,0 0 0,2 2 0,0-2 0,-6-2 0,-15 0 0,-31-2 0,-20 0 0,-5 0 0,6 0 0,25 0 0,18 0 0,13 0 0,6 2 0,-2 0 0,-3 0 0,2 0 0,4-2 0,9 3 0,12 3 0,21 1 0,25 0 0,12-1 0,-2-3 0,-18-1 0,-19-2 0,-5 2 0,3 2 0,5 0 0,-2 1 0,-8-1 0,-19 0 0,-38 0 0,-5-3 0,-9 0 0,-22-2 0,-7-1 0,-7 0 0,1-1 0,12 1 0,8 0 0,-5-2 0,70 2 0,73-5 0,-1 2 0,10-1 0,-9 1 0,6-1 0,4 1-491,19-1 1,5 0 0,2 0 490,-21 1 0,0 1 0,0-1 0,-1 1 0,21-1 0,-2 0 0,-4 1 0,-15 0 0,-3 1 0,-5 1 0,6 0 0,-6 0 0,-13 2 0,-1 0 0,6 0 0,3 0 0,21 0 0,7 0-324,-17-1 1,4 0 0,1 0 323,6 0 0,2-1 0,-2 0 0,-6 1 0,-1-1 0,-6 0 697,11 0 1,-10 0-698,3 1 0,-51-1 0,-6 0 0,3 0 0,-1 0 1046,-7 2-1046,-6 1 0,19 9 0,37 8 0,-16-6 0,3 0 0,7-1 0,-2-2 0,38 3 0,-38-8 0,-34-2 0,-15-2 0,23 0 0,26-3 0,13 0 0,17 0 0,5 0 0,1 0 0,-2 1 0,-16-1 0,-12 2 0,-25 1 0,-29 0 0,-8 1 0,-4 2 0,-15 6 0,-27 7 0,-35 10 0,25-12 0,-3-1 0,-2 0 0,1-1 0,-36 7 0,34-10 0,35-4 0,24-4 0,27-1 0,39 0 0,18-2 0,-1-1 0,-25 1 0,-35 0 0,-11 2 0,-8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17:45.082"/>
    </inkml:context>
    <inkml:brush xml:id="br0">
      <inkml:brushProperty name="width" value="0.05" units="cm"/>
      <inkml:brushProperty name="height" value="0.05" units="cm"/>
    </inkml:brush>
  </inkml:definitions>
  <inkml:trace contextRef="#ctx0" brushRef="#br0">134 57 24575,'9'0'0,"1"0"0,8 0 0,23 0 0,56-2 0,-18 1 0,6-1 0,-17 0 0,2 1 0,1-1 0,1 1 0,0-1 0,-3 1 0,19 0 0,-7 0 0,-22 1 0,-8 0 0,12 0 0,-34 0 0,-5 0 0,10 0 0,13 0 0,-1 0 0,-2 0 0,14 3 0,3 1 0,-9 0 0,-27-1 0,-36-3 0,-25 0 0,-17 0 0,-9 0 0,2 0 0,7 0 0,2 0 0,-17 0 0,-7 0 0,13 0 0,15 0 0,19 2 0,-2 0 0,-15 1 0,-18 2 0,-13-2 0,6 1 0,15-1 0,7-1 0,-8 5 0,-10 0 0,7 1 0,28-4 0,37-1 0,51-2 0,-4-2 0,10-2 0,2 2 0,7-1 0,5 1-470,-3-1 1,5-1 0,2 1-1,0 0 470,8-1 0,2 1 0,0 0 0,-3 0 0,-7 0 0,-1 1 0,-2 0 0,-7-1 0,33 0 0,-18 0 0,-21 2 0,-90 0 0,-46 0 0,4 1 0,-11 1 0,8 0 0,-6-1 0,-3 1-442,-14 0 0,-5-1 0,-1 1 442,21-1 0,-2 0 0,1 0 0,4 0 0,-12-1 0,4 1 0,5-1 872,-10-1 0,9 0-872,-15-1 0,20-1 0,-11 4 0,-9 1 0,15 1 0,36-1 0,18-2 1460,0-3-1460,-12-2 0,6-2 0,17 1 0,32 3 0,26 4 0,4 1 0,-1 2 0,-3 2 0,-3 2 0,1 2 0,12 0 0,15-2 0,-9-4 0,-23-4 0,-35-2 0,-34-1 0,-7 0 0,9 1 0,7-3 0,6-3 0,1-7 0,-6-4 0,2-1 0,4 3 0,4 5 0,2 4 0,1 5 0,-3 0 0,0 3 0,6 0 0,7 1 0,22 1 0,45 1 0,-19-1 0,4 0 0,8 0 0,2 0 0,-1 0 0,-1 0 0,35 5 0,-43-5 0,-18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17:57.132"/>
    </inkml:context>
    <inkml:brush xml:id="br0">
      <inkml:brushProperty name="width" value="0.05" units="cm"/>
      <inkml:brushProperty name="height" value="0.05" units="cm"/>
    </inkml:brush>
  </inkml:definitions>
  <inkml:trace contextRef="#ctx0" brushRef="#br0">298 115 24575,'16'0'0,"38"0"0,3 0 0,9 0 0,-3 0 0,5 0 0,5 0 0,20-1 0,6 0 0,6-1-671,-25 0 1,3 1 0,3-1 0,-1 0 0,-1-1 670,16 1 0,0-2 0,-2 1 0,-4-1 195,-13 1 1,-2 0 0,-5 0-1,-5 0-195,36 0 0,-45-2 0,-63 2 0,-43 6 0,-41 4 0,24-2 0,-5 1 0,-13 1 0,-4-2 0,-8 0 0,0-2 0,4-1 0,4 0 1284,14-2 1,5 0-1285,-25 0 0,45 0 0,23 0 0,-6 0 0,-12 0 0,-5 0 0,1 0 0,14 0 0,1 0 0,-2-2 0,-9-1 0,-7-1 0,-6-1 0,-2 3 0,7 0 0,-9 4 0,-27 5 0,31-1 0,-5 1 0,-16 3 0,-2 1 0,5-1 0,6 0 0,-23 5 0,47-8 0,56-11 0,28-5 0,28-1 0,-20 6 0,4 1 0,9 1 0,2 2 0,5 0 0,0 2 0,1 0 0,0 0 0,-1 1 0,0 1 0,0-2 0,0 1 0,-5-1 0,-1 0 0,-6-1 0,-1 1 0,41-2 0,-34 0 0,-57 0 0,-60-2 0,-41-1 0,21 0 0,-6 0 0,0 0 0,-3-1 0,0 1 0,3-2 0,-27 0 0,18-2 0,33-4 0,65 2 0,47 0 0,38 0 0,-40 4 0,2 1 0,7 0 0,1 0 0,2 1 0,1 1 0,2 1 0,-1 1 0,1 2 0,-2 0 0,-9 0 0,-4 0 0,23 3 0,-45-2 0,-55-4 0,-61-7 0,8-1 0,-8-1-179,13 3 0,-5 0 1,1 0 178,-4 0 0,0 0 0,2 1 0,-23 0 0,8 1 0,29 3 0,10 1 0,7-2 0,43 3 0,39 0 0,8 2 0,10 0 0,5-1 0,8 1 0,5-1-538,1 0 0,6 0 1,3 0-1,2 0 538,-6-1 0,2 1 0,3-1 0,-1 1 0,1-1 0,-1 0 0,2 0 0,-1 0 0,-1 0 0,-4 0 0,6 0 0,-2 0 0,-5 0 0,-5 0 239,26 1 0,-17 0-239,-20 3 0,-66 1 0,-15 2 0,-10-2 0,-7 2 2209,-5 2-2209,-7 1 0,-13 2 0,-29 4 0,39-7 0,0-1 0,-35 9 0,31-4 0,42-5 0,22 0 0,9 2 0,48 14 0,19 6 0,-1-2 0,-21-7 0,-47-16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28:22.866"/>
    </inkml:context>
    <inkml:brush xml:id="br0">
      <inkml:brushProperty name="width" value="0.05" units="cm"/>
      <inkml:brushProperty name="height" value="0.0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2T12:53:29.357"/>
    </inkml:context>
    <inkml:brush xml:id="br0">
      <inkml:brushProperty name="width" value="0.05" units="cm"/>
      <inkml:brushProperty name="height" value="0.05" units="cm"/>
    </inkml:brush>
  </inkml:definitions>
  <inkml:trace contextRef="#ctx0" brushRef="#br0">0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2T12:53:29.357"/>
    </inkml:context>
    <inkml:brush xml:id="br0">
      <inkml:brushProperty name="width" value="0.05" units="cm"/>
      <inkml:brushProperty name="height" value="0.05" units="cm"/>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2T12:53:29.357"/>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23:20.838"/>
    </inkml:context>
    <inkml:brush xml:id="br0">
      <inkml:brushProperty name="width" value="0.05" units="cm"/>
      <inkml:brushProperty name="height" value="0.05" units="cm"/>
    </inkml:brush>
  </inkml:definitions>
  <inkml:trace contextRef="#ctx0" brushRef="#br0">233 74 24575,'2'22'0,"1"-6"0,1 8 0,5-7 0,7 0 0,12 1 0,25 8 0,32 3 0,-33-13 0,3 0 0,9 2 0,2-1 0,-4-1 0,-3-2 0,32 6 0,-34-6 0,-47-8 0,-29-4 0,-24 0 0,-19 2 0,-3 4 0,9 1 0,20-2 0,26-4 0,37-3 0,54-7 0,-14 1 0,6-1 0,8-2 0,0 1 0,-10 0 0,-6 0 0,13 1 0,-69 0 0,-72-5 0,-10 4 0,-14 1 0,8 0 0,-7 1 0,-3 1-301,13 2 0,-4 0 1,0 1-1,2 1 301,-20 1 0,1 1 0,8 1 0,-10-1 0,21 3 0,39 4 0,78-7 0,32-2 0,-5-1 0,9-1 0,4 0 0,16 0 0,5-1 0,1 1-201,-25 0 1,0 0 0,0 1 0,-3-1 200,12 1 0,-3 0 0,-6 0 576,6 1 1,-12 1-577,-6-2 0,-59-2 0,-59-1 0,-2 3 0,-7 0 0,-15 0 0,-4 2 0,-3 0 0,5 1 0,14-2 0,28 4 851,51 2-851,43 0 0,22-3 0,-8-1 0,6-1 0,2 0 0,4-1 0,1-1 0,-4 0 0,18-2 0,-13-1 0,-1-7 0,-114 0 0,-31 5 0,-15 3 0,7-1 0,-5 0 0,-2 0-224,-10 1 0,-2 1 1,2 0 223,7 1 0,1 1 0,6-1 0,-11 0 0,11 0 0,4 2 0,75 0 0,72 0 0,-12 0 0,8 0 0,21 0 0,5 0 0,-30 0 0,0 0 0,-2 0 0,15 0 0,-7 0 0,21 0 0,-80 0 671,-87-4-671,3 2 0,-7 0 0,-13-1 0,-1 1 0,6 0 0,7 1 0,-19 1 0,79 0 0,91-4 0,0-2 0,12-1 0,-15 2 0,4-1 0,-1 0 0,-3-1 0,0 1 0,-6 0 0,8 0 0,-17 0 0,-34 2 0,-115 3 0,9 1 0,-9 0 0,15 1 0,-3-1 0,-2 1-142,-4 1 0,-2 0 0,3 0 142,9 1 0,2-1 0,5 1 0,-10 1 0,11 0 0,-7 2 0,60-5 0,78-5 0,9-2 0,14-2 0,-2 1 0,7-1 0,4 0-322,-14 2 0,3-1 0,1 1 0,-3 0 322,17-2 0,-2 1 0,-7 1 199,11 0 0,-19 1-199,-34-1 0,-126 0 0,0 2 0,-12 0 0,13 1 0,-6 1 0,-2-1-319,-11 1 1,-3 0-1,2 1 319,3 0 0,2 0 0,3 2 0,15 0 0,2 1 0,8 1 625,-8-2 0,28 6-625,46 5 0,52-2 0,30-7 0,1 2 0,12-2 0,7-2-577,-26-1 1,6 0 0,1-1 0,3-1 0,0 1 576,7-1 0,3 0 0,1 0 0,-2-1 0,-2 0 0,-8 0 0,-1-1 0,-1 1 0,-4-1 0,-4 1 0,22-2 0,-8 1 0,-14 1 0,14 0 870,-143 1-870,-13 1 0,-10 2 0,-16 0 0,-2 2 0,6 1 0,5 0 0,23 1 0,13 2 0,23 5 3033,91 1-3033,-1-6 0,9-1 0,18 3 0,4 0 0,3 0 0,-5 0 0,-20-3 0,-13 1 0,-24 6 0,-131-2 0,29-7 0,-8 0 0,-4 0 0,-11 0 0,-4 1 0,1 0 0,5-1 0,1-1 0,5 1 0,-8-1 0,13 1 0,8 2 0,94 0 0,27-2 0,17-2 0,0 0 0,7 0 0,5-1-400,-8-1 1,4 1 0,2-2 0,-2 1 399,-3-1 0,1 0 0,-3-1 0,-4 1 0,1-1 0,-4 1 0,-9-1 0,32-2 0,-108 4 0,-31 0 0,-18 0 0,-1 0 0,-8 0 0,-4 0-418,2 1 0,-4-1 0,-2 1 0,-1 1 418,-4 0 0,-3 1 0,2 0 0,3 1 485,-12 0 0,3 1 0,15 1-485,12 3 0,31 0 0,129 8 0,-19-11 0,14-3 0,6 0-438,-10 0 1,4 0-1,3 0 1,-2-1 437,-2 0 0,2-1 0,-3 0 0,-4 0 0,8-1 0,-4 0 0,-9 0 0,0-1 0,-21-1 0,-38 0 0,-88 0 0,-52 3 0,32 1 0,-5 0 0,-2 1 547,-2 1 1,-2-1 0,4 1-548,9-1 0,3 0 0,20 2 0,18 4 0,80-4 1921,47-1-1921,-31-2 0,1 0 0,42 1 0,-31-3 0,-28 0 0,-18 0 0,-2 0 0,-7-2 0,-31 0 0,-67-7 0,11 2 0,-11-1 0,18 3 0,-3 1 0,1-1 0,4 0 0,1 0 0,5 0 0,-9 0 0,12 0 0,10-2 0,104-4 0,25 3 0,18-1 0,-7 2 0,9 1 0,2-1-405,-13 1 1,4 0 0,0 1 0,-1 0 404,-3 0 0,1 0 0,-3 1 0,-5 0 0,1 1 0,-4 0 0,-8 1 0,-1 0 0,-14 2 0,-17 2 0,-45 2 0,-10 6 0,-28 2 1617,-23 2-1617,-21-3 0,-5-6 0,32 0 0,38-3 0,63-4 0,10-1 0,8 0 0,9-2 0,2-1 0,0 1 0,-3-1 0,27-1 0,-53 4 0,-44 6 0,-65 4 0,-4-3 0,-13 0 0,7-1 0,-5 1 0,-2-1 0,-8 0 0,-2 0 0,5-1 0,12 0 0,4 0 0,10-1 0,2-1 0,30-2 0,85-8 0,25 1 0,14 0 0,-18 2 0,4-1 0,0 0 0,-1 1 0,0 0 0,-4 0 0,17-2 0,-8 1 0,20-2 0,-55 8 0,-32 2 0,-36 0 0,-64 3 0,14 1 0,-8 1 0,-8 2 0,1 1 0,8-3 0,22 4 0,50 1 0,62-5 0,40-6 0,-7 1 0,11-2 0,4 0-383,-13 1 0,3-1 0,2 1 1,-4-1 382,-7 0 0,-1-1 0,-3 1 0,-4 0 0,4-1 0,-5 0 0,-10 0 0,25 2 0,-88 6 0,-37 7 0,-36 3 0,23-6 0,-3 0 765,-2-1 1,0-1-766,-37 4 0,42-3 0,36-4 0,29-2 0,19 0 0,6-4 0,-6-2 0,-16-9 0,-16-8 0,-7-8 0,-2-5 0,-2 8 0,3 12 0,2 17 0,3 16 0,1 10 0,-3 4 0,-1-6 0,2-10 0,1-17 0,2-17 0,4-13 0,5-6 0,4 6 0,3 10 0,-3 12 0,-4 10 0,-5 6 0,-8 8 0,-11 4 0,-21 2 0,-52 8 0,10-16 0,-12-3 0,11-2 0,-6-2 0,0 0 0,-5-1 0,0 0 0,5-3 0,-19 0 0,18-3 0,23-4 0,149-10 0,1 5 0,10 1 0,-25 3 0,2 1 0,-1 0 0,-4 1 0,0 0 0,-4 1 0,10 1 0,-8 1 0,7 3 0,-45 4 0,-26 5 0,-11 4 0,0 3 0,1 5 0,4 2 0,3 2 0,0-5 0,3-7 0,7-8 0,9-8 0,8-12 0,2-13 0,-4-7 0,-7-1 0,-7 7 0,-7 9 0,-5 7 0,-15 8 0,-34 9 0,-8 2 0,-12 1 0,-1-1 0,-8 0 0,-4-1-510,5-2 1,-4-1-1,-3-1 1,-1 0 509,-9-2 0,-2 0 0,-1-3 0,2 0 0,5-3 0,0-1 0,3-1 0,5-1 0,-8-3 0,5-1 0,7-2 0,0-2 0,13 0 0,9-3 0,35 12 0,-10 6 0,-38-3 0,19 1 0,-4-1 0,-2 1 0,1-2 2038,-38-3-2038,38-1 0,21-3 0,0-4 0,-7 0 0,-18 0 0,-14 4 0,-1 6 0,9 4 0,21 5 0,22 5 0,9 1 0,5 1 0,4-1 0,1-2 0,-1 0 0,-1 0 0,0 3 0,-3 0 0,-5 1 0,-4 0 0,-5-4 0,-3 0 0,3-4 0,2 0 0,4 2 0,6-1 0,2 0 0,4 1 0,2 2 0,0 3 0,0-1 0,-8 0 0,-8-5 0,-6-3 0,-1 0 0,8-4 0,7-1 0,6-3 0,2-2 0,0-4 0,2-4 0,0-2 0,3 2 0,1 5 0,3 4 0,5 4 0,29 12 0,8 0 0,10 1 0,4-1 0,6-1 0,5 0-417,17 1 1,5-1 0,2-1 416,3-1 0,1-1 0,-3-1 0,-16-1 0,-2 0 0,-8-1 0,0 0 0,-15 0 0,-17-2 0,-71-7 0,-55-6 0,13 5 0,-9 0 0,13 2 0,-2 0 0,-2 1 0,0 0 0,-1 0 0,4 1 0,-15-1 0,9 2 1249,-6-1-1249,79 4 0,59 0 0,34 0 0,-34 0 0,1 0 0,-3-1 0,-3 0 0,23-3 0,-41 0 0,-29-2 0,-32 2 0,-41-1 0,14 2 0,-6 0 0,-17 1 0,-4 0 0,-6 0 0,3 1 0,14 0 0,6 2 0,-14-1 0,48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23:20.838"/>
    </inkml:context>
    <inkml:brush xml:id="br0">
      <inkml:brushProperty name="width" value="0.05" units="cm"/>
      <inkml:brushProperty name="height" value="0.05" units="cm"/>
    </inkml:brush>
  </inkml:definitions>
  <inkml:trace contextRef="#ctx0" brushRef="#br0">233 74 24575,'2'22'0,"1"-6"0,1 8 0,5-7 0,7 0 0,12 1 0,25 8 0,32 3 0,-33-13 0,3 0 0,9 2 0,2-1 0,-4-1 0,-3-2 0,32 6 0,-34-6 0,-47-8 0,-29-4 0,-24 0 0,-19 2 0,-3 4 0,9 1 0,20-2 0,26-4 0,37-3 0,54-7 0,-14 1 0,6-1 0,8-2 0,0 1 0,-10 0 0,-6 0 0,13 1 0,-69 0 0,-72-5 0,-10 4 0,-14 1 0,8 0 0,-7 1 0,-3 1-301,13 2 0,-4 0 1,0 1-1,2 1 301,-20 1 0,1 1 0,8 1 0,-10-1 0,21 3 0,39 4 0,78-7 0,32-2 0,-5-1 0,9-1 0,4 0 0,16 0 0,5-1 0,1 1-201,-25 0 1,0 0 0,0 1 0,-3-1 200,12 1 0,-3 0 0,-6 0 576,6 1 1,-12 1-577,-6-2 0,-59-2 0,-59-1 0,-2 3 0,-7 0 0,-15 0 0,-4 2 0,-3 0 0,5 1 0,14-2 0,28 4 851,51 2-851,43 0 0,22-3 0,-8-1 0,6-1 0,2 0 0,4-1 0,1-1 0,-4 0 0,18-2 0,-13-1 0,-1-7 0,-114 0 0,-31 5 0,-15 3 0,7-1 0,-5 0 0,-2 0-224,-10 1 0,-2 1 1,2 0 223,7 1 0,1 1 0,6-1 0,-11 0 0,11 0 0,4 2 0,75 0 0,72 0 0,-12 0 0,8 0 0,21 0 0,5 0 0,-30 0 0,0 0 0,-2 0 0,15 0 0,-7 0 0,21 0 0,-80 0 671,-87-4-671,3 2 0,-7 0 0,-13-1 0,-1 1 0,6 0 0,7 1 0,-19 1 0,79 0 0,91-4 0,0-2 0,12-1 0,-15 2 0,4-1 0,-1 0 0,-3-1 0,0 1 0,-6 0 0,8 0 0,-17 0 0,-34 2 0,-115 3 0,9 1 0,-9 0 0,15 1 0,-3-1 0,-2 1-142,-4 1 0,-2 0 0,3 0 142,9 1 0,2-1 0,5 1 0,-10 1 0,11 0 0,-7 2 0,60-5 0,78-5 0,9-2 0,14-2 0,-2 1 0,7-1 0,4 0-322,-14 2 0,3-1 0,1 1 0,-3 0 322,17-2 0,-2 1 0,-7 1 199,11 0 0,-19 1-199,-34-1 0,-126 0 0,0 2 0,-12 0 0,13 1 0,-6 1 0,-2-1-319,-11 1 1,-3 0-1,2 1 319,3 0 0,2 0 0,3 2 0,15 0 0,2 1 0,8 1 625,-8-2 0,28 6-625,46 5 0,52-2 0,30-7 0,1 2 0,12-2 0,7-2-577,-26-1 1,6 0 0,1-1 0,3-1 0,0 1 576,7-1 0,3 0 0,1 0 0,-2-1 0,-2 0 0,-8 0 0,-1-1 0,-1 1 0,-4-1 0,-4 1 0,22-2 0,-8 1 0,-14 1 0,14 0 870,-143 1-870,-13 1 0,-10 2 0,-16 0 0,-2 2 0,6 1 0,5 0 0,23 1 0,13 2 0,23 5 3033,91 1-3033,-1-6 0,9-1 0,18 3 0,4 0 0,3 0 0,-5 0 0,-20-3 0,-13 1 0,-24 6 0,-131-2 0,29-7 0,-8 0 0,-4 0 0,-11 0 0,-4 1 0,1 0 0,5-1 0,1-1 0,5 1 0,-8-1 0,13 1 0,8 2 0,94 0 0,27-2 0,17-2 0,0 0 0,7 0 0,5-1-400,-8-1 1,4 1 0,2-2 0,-2 1 399,-3-1 0,1 0 0,-3-1 0,-4 1 0,1-1 0,-4 1 0,-9-1 0,32-2 0,-108 4 0,-31 0 0,-18 0 0,-1 0 0,-8 0 0,-4 0-418,2 1 0,-4-1 0,-2 1 0,-1 1 418,-4 0 0,-3 1 0,2 0 0,3 1 485,-12 0 0,3 1 0,15 1-485,12 3 0,31 0 0,129 8 0,-19-11 0,14-3 0,6 0-438,-10 0 1,4 0-1,3 0 1,-2-1 437,-2 0 0,2-1 0,-3 0 0,-4 0 0,8-1 0,-4 0 0,-9 0 0,0-1 0,-21-1 0,-38 0 0,-88 0 0,-52 3 0,32 1 0,-5 0 0,-2 1 547,-2 1 1,-2-1 0,4 1-548,9-1 0,3 0 0,20 2 0,18 4 0,80-4 1921,47-1-1921,-31-2 0,1 0 0,42 1 0,-31-3 0,-28 0 0,-18 0 0,-2 0 0,-7-2 0,-31 0 0,-67-7 0,11 2 0,-11-1 0,18 3 0,-3 1 0,1-1 0,4 0 0,1 0 0,5 0 0,-9 0 0,12 0 0,10-2 0,104-4 0,25 3 0,18-1 0,-7 2 0,9 1 0,2-1-405,-13 1 1,4 0 0,0 1 0,-1 0 404,-3 0 0,1 0 0,-3 1 0,-5 0 0,1 1 0,-4 0 0,-8 1 0,-1 0 0,-14 2 0,-17 2 0,-45 2 0,-10 6 0,-28 2 1617,-23 2-1617,-21-3 0,-5-6 0,32 0 0,38-3 0,63-4 0,10-1 0,8 0 0,9-2 0,2-1 0,0 1 0,-3-1 0,27-1 0,-53 4 0,-44 6 0,-65 4 0,-4-3 0,-13 0 0,7-1 0,-5 1 0,-2-1 0,-8 0 0,-2 0 0,5-1 0,12 0 0,4 0 0,10-1 0,2-1 0,30-2 0,85-8 0,25 1 0,14 0 0,-18 2 0,4-1 0,0 0 0,-1 1 0,0 0 0,-4 0 0,17-2 0,-8 1 0,20-2 0,-55 8 0,-32 2 0,-36 0 0,-64 3 0,14 1 0,-8 1 0,-8 2 0,1 1 0,8-3 0,22 4 0,50 1 0,62-5 0,40-6 0,-7 1 0,11-2 0,4 0-383,-13 1 0,3-1 0,2 1 1,-4-1 382,-7 0 0,-1-1 0,-3 1 0,-4 0 0,4-1 0,-5 0 0,-10 0 0,25 2 0,-88 6 0,-37 7 0,-36 3 0,23-6 0,-3 0 765,-2-1 1,0-1-766,-37 4 0,42-3 0,36-4 0,29-2 0,19 0 0,6-4 0,-6-2 0,-16-9 0,-16-8 0,-7-8 0,-2-5 0,-2 8 0,3 12 0,2 17 0,3 16 0,1 10 0,-3 4 0,-1-6 0,2-10 0,1-17 0,2-17 0,4-13 0,5-6 0,4 6 0,3 10 0,-3 12 0,-4 10 0,-5 6 0,-8 8 0,-11 4 0,-21 2 0,-52 8 0,10-16 0,-12-3 0,11-2 0,-6-2 0,0 0 0,-5-1 0,0 0 0,5-3 0,-19 0 0,18-3 0,23-4 0,149-10 0,1 5 0,10 1 0,-25 3 0,2 1 0,-1 0 0,-4 1 0,0 0 0,-4 1 0,10 1 0,-8 1 0,7 3 0,-45 4 0,-26 5 0,-11 4 0,0 3 0,1 5 0,4 2 0,3 2 0,0-5 0,3-7 0,7-8 0,9-8 0,8-12 0,2-13 0,-4-7 0,-7-1 0,-7 7 0,-7 9 0,-5 7 0,-15 8 0,-34 9 0,-8 2 0,-12 1 0,-1-1 0,-8 0 0,-4-1-510,5-2 1,-4-1-1,-3-1 1,-1 0 509,-9-2 0,-2 0 0,-1-3 0,2 0 0,5-3 0,0-1 0,3-1 0,5-1 0,-8-3 0,5-1 0,7-2 0,0-2 0,13 0 0,9-3 0,35 12 0,-10 6 0,-38-3 0,19 1 0,-4-1 0,-2 1 0,1-2 2038,-38-3-2038,38-1 0,21-3 0,0-4 0,-7 0 0,-18 0 0,-14 4 0,-1 6 0,9 4 0,21 5 0,22 5 0,9 1 0,5 1 0,4-1 0,1-2 0,-1 0 0,-1 0 0,0 3 0,-3 0 0,-5 1 0,-4 0 0,-5-4 0,-3 0 0,3-4 0,2 0 0,4 2 0,6-1 0,2 0 0,4 1 0,2 2 0,0 3 0,0-1 0,-8 0 0,-8-5 0,-6-3 0,-1 0 0,8-4 0,7-1 0,6-3 0,2-2 0,0-4 0,2-4 0,0-2 0,3 2 0,1 5 0,3 4 0,5 4 0,29 12 0,8 0 0,10 1 0,4-1 0,6-1 0,5 0-417,17 1 1,5-1 0,2-1 416,3-1 0,1-1 0,-3-1 0,-16-1 0,-2 0 0,-8-1 0,0 0 0,-15 0 0,-17-2 0,-71-7 0,-55-6 0,13 5 0,-9 0 0,13 2 0,-2 0 0,-2 1 0,0 0 0,-1 0 0,4 1 0,-15-1 0,9 2 1249,-6-1-1249,79 4 0,59 0 0,34 0 0,-34 0 0,1 0 0,-3-1 0,-3 0 0,23-3 0,-41 0 0,-29-2 0,-32 2 0,-41-1 0,14 2 0,-6 0 0,-17 1 0,-4 0 0,-6 0 0,3 1 0,14 0 0,6 2 0,-14-1 0,48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33:58.693"/>
    </inkml:context>
    <inkml:brush xml:id="br0">
      <inkml:brushProperty name="width" value="0.05" units="cm"/>
      <inkml:brushProperty name="height" value="0.05" units="cm"/>
    </inkml:brush>
  </inkml:definitions>
  <inkml:trace contextRef="#ctx0" brushRef="#br0">1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3T09:33:59.752"/>
    </inkml:context>
    <inkml:brush xml:id="br0">
      <inkml:brushProperty name="width" value="0.05" units="cm"/>
      <inkml:brushProperty name="height" value="0.05" units="cm"/>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8:47:36.516"/>
    </inkml:context>
    <inkml:brush xml:id="br0">
      <inkml:brushProperty name="width" value="0.05" units="cm"/>
      <inkml:brushProperty name="height" value="0.05" units="cm"/>
    </inkml:brush>
  </inkml:definitions>
  <inkml:trace contextRef="#ctx0" brushRef="#br0">52 202 24575,'5'5'0,"5"2"0,28 5 0,57 5 0,-21-5 0,10-1-604,-5-3 0,6-1 0,2 0 604,-13-1 0,2 1 0,1-1 0,-1 1 0,22 1 0,0 0 0,-3-1 0,-9-1 0,-3-1 0,-6 1 219,3 1 0,-11-1-219,11-4 0,-37 0 0,-18 0 0,-7-3 0,-5-2 1374,-23-7-1374,-42-11 0,5 6 0,-7-2 0,-14-2 0,-4-2 0,-5-1 0,-1-1 0,4 4 0,2 1 0,11 4 0,3 2 0,-32-2 0,31 11 0,24 2 0,12 2 0,-3 3 0,-15 5 0,-31 7 0,23-7 0,-3-1 0,-3-1 0,1-1 0,-32 3 0,74-5 0,103 0 0,-1-2 0,14-1 0,-16-2 0,4-1 0,4 0-462,-14-1 1,2-1-1,2 0 1,-1 0 461,2 0 0,1-1 0,-1 0 0,-1 1 0,17-2 0,-3 0 0,-6 1 0,-20 1 0,-5 1 0,-11 1 0,13-2 0,-97 4 0,-22 0 0,-12 0 0,-25 0 0,-8 0 0,19 0 0,-3 0 0,-2 0-155,-8 0 1,-1 0-1,2 0 155,9 0 0,2 0 0,6 0 0,-10 0 0,9 0 1800,-15 0-1800,24 0 0,-8 0 0,-20-3 0,-2 0 0,32-1 0,30 1 0,36 3 510,49 0-510,21 0 0,13 0 0,-19 1 0,2 0 0,2 0 0,4 0 0,0 0 0,-2 1 0,23 0 0,-14 0 0,-17 1 0,-49-2 0,-62-1 0,-52 0 0,24-3 0,-5 0 0,-1-2 0,1 0 0,14 0 0,7 0 0,-5-4 0,64 6 0,44 2 0,34-1 0,-26 0 0,3 0 0,7 0 0,-1 1 0,-4-1 0,-5 1 0,17 1 0,-70-1 0,-40 0 0,-31-1 0,3 0 0,-7 1 0,-3-1 0,-11-1 0,-2 0 0,0 0 0,4 0 0,2 0 0,5 0 0,-5 0 0,15 0 0,17-1 0,65 4 0,33 0 0,20 0 0,21 0 0,4 0 0,-16 0 0,3 0 0,2 0 0,-1 0 0,0 0 0,2 1 0,-1-1 0,-4 0 0,18 0 0,-3 1 0,-31 0 0,-40 1 0,-74 4 0,1-4 0,-5 0 0,-5 0 0,2 0 0,-34 3 0,49-4 0,52 1 0,29-2 0,5-2 0,3-1 0,-4 1 0,-11 4 0,-15 0 0,-53 3 0,-20 1 0,-15-2 0,4 0 0,-7-1 0,-3-1 0,-15 2 0,-4-2 0,0 1-168,-1-1 0,0-1 0,5 0 168,17-2 0,4 1 0,7-1 0,0-1 0,10 0 0,6-2 0,36-2 0,-1 2 0,2 0 0,0 1 504,0 0-504,-2 0 0,1-1 0,1 0 0,-4 0 0,-7 2 0,-7 1 0,5 1 0,14-1 0,23-1 0,21 0 0,17 0 0,6 1 0,-10 1 0,-16 0 0,-16 1 0,-15 1 0,-9 0 0,-12 0 0,-14-2 0,-14 0 0,1 0 0,10-2 0,28 0 0,59 0 0,2 1 0,8 0 0,21 1 0,6 0 0,10 0 0,-1 0 0,-14 0 0,-7 0 0,14 0 0,-64 0 0,-55 0 0,-21 0 0,-1 1 0,8 3 0,17 2 0,9 3 0,5 1 0,-1 2 0,0 2 0,0 2 0,-4-1 0,-2-1 0,1-6 0,3 0 0,4-6 0,3-3 0,-2-5 0,-5-6 0,-9-5 0,-7 1 0,3 3 0,4 8 0,5 9 0,-8 8 0,-9 4 0,2 0 0,10-3 0,11-7 0,7 0 0,-1 2 0,-2 2 0,1 6 0,0 0 0,9-6 0,9-8 0,20-5 0,43-8 0,-20 4 0,4 0 0,8 0 0,1-1 0,-2-1 0,-4 1 0,22-3 0,-43 3 0,-35 4 0,-41 3 0,-38 1 0,27 0 0,-2 0 0,-2 0 0,3 0 0,-27 0 0,42-2 0,56-1 0,33-6 0,12 1 0,-6 1 0,-24 1 0,-25 5 0,-20 0 0,-19 2 0,-19 1 0,-4-4 0,7-3 0,14 0 0,16 1 0,13-2 0,30-10 0,23-7 0,10-5 0,-10 8 0,-31 9 0,-18 5 0,-7 2 0,0 1 0,4 1 0,17 3 0,28 4 0,4 1 0,8 0 0,26 2 0,9 0 0,-14-2 0,5 0 0,2-1-376,8 0 0,3-1 0,-1-1 376,1-2 0,0 0 0,-4-1 0,-13-2 0,-2 0 0,-7-1 0,6 1 0,-13-1 0,-10 3 0,-71 9 0,-49 6 0,-25-1 0,43-8 0,1-1 0,-33 0 1128,40-2-1128,27 0 0,16 3 0,15 2 0,21-1 0,13-1 0,3-3 0,-15 0 0,-22-1 0,-16 2 0,-17 2 0,-21 4 0,-11 1 0,10-2 0,30-7 0,36-10 0,12-1 0,-11 1 0,-15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8:47:42.349"/>
    </inkml:context>
    <inkml:brush xml:id="br0">
      <inkml:brushProperty name="width" value="0.05" units="cm"/>
      <inkml:brushProperty name="height" value="0.05" units="cm"/>
    </inkml:brush>
  </inkml:definitions>
  <inkml:trace contextRef="#ctx0" brushRef="#br0">137 130 24575,'12'0'0,"5"0"0,28 0 0,49-3 0,-24-1 0,5 0 0,9-2 0,-2 0 0,-12 0 0,-7 0 0,14 0 0,-54 6 0,-24 4 0,-8 3 0,-7 4 0,-8 4 0,-6 1 0,4-2 0,4-4 0,6-5 0,5-1 0,-2 0 0,0 2 0,-7 2 0,-3 0 0,0-1 0,3 1 0,6-4 0,-20 8 0,-36 7 0,18-7 0,-3 1 0,-1 0 0,1-2 0,-19 1 0,46-14 0,47-16 0,21-9 0,15-5 0,-1 4 0,-15 9 0,-15 7 0,-15 7 0,-2 2 0,-6 1 0,-13 0 0,-31 4 0,-40 2 0,-17-1 0,11-2 0,36-4 0,41-6 0,26-6 0,17-8 0,13-3 0,0 3 0,-6 6 0,-14 9 0,3 0 0,9-4 0,9 1 0,-2 0 0,-18 6 0,-14 6 0,-13 5 0,-6 5 0,-5 0 0,0-1 0,5-3 0,14-8 0,12-6 0,5-3 0,-2 2 0,-7 4 0,-4 3 0,0-1 0,6-2 0,8 0 0,5 0 0,0 2 0,-10 5 0,-13 3 0,-10 5 0,-13 4 0,-9 1 0,-1 1 0,3-5 0,3-2 0,-4-4 0,-7-2 0,5-3 0,13-2 0,19-6 0,17-4 0,6-1 0,4-1 0,-2 2 0,-7 2 0,-3 2 0,-5 3 0,-2 2 0,1 2 0,1 0 0,0 0 0,-1 0 0,-4 1 0,-3 1 0,-3 1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8:47:46.799"/>
    </inkml:context>
    <inkml:brush xml:id="br0">
      <inkml:brushProperty name="width" value="0.05" units="cm"/>
      <inkml:brushProperty name="height" value="0.05" units="cm"/>
    </inkml:brush>
  </inkml:definitions>
  <inkml:trace contextRef="#ctx0" brushRef="#br0">146 126 24575,'41'-1'0,"26"-5"0,-17 1 0,4-1 0,16-2 0,5-2 0,11-4 0,2 0 0,9 1 0,0 1 0,-6 0 0,-6 0 0,-22 5 0,-10 2 0,-4 6 0,-54 4 0,-34 8 0,-19 2 0,-34 0 0,42-7 0,-1-1 0,-43 6 0,22-2 0,31-1 0,13-3 0,6-1 0,1 0 0,2-2 0,14 0 0,45 0 0,11-3 0,10 0 0,20 0 0,6-1 0,12-1 0,0-1 0,-15 0 0,-7 0 0,18-3 0,-45 3 0,2 9 0,26 1 0,3 2 0,-20-1 0,-52 1 0,-50 6 0,-6-2 0,-12 0 0,-6-3 0,-9 0 0,-5-1-517,2-2 0,-5 0 0,-3-1 0,-1 0 517,-8 0 0,-2 0 0,-1-1 0,3-1 0,5 0 0,1-1 0,3-1 0,6 0 0,0 0 0,5-1 0,11 0 0,-24-2 0,95-9 0,66-8 0,-15 10 0,12 2 0,4 0 0,-3 1 0,5 0 0,2 1 0,0 0-260,8 0 0,1 1 1,1 1-1,-4 0 260,21 1 0,-4 0 0,-11 2 975,-7-1 1,-17 2-976,-15 3 0,-76 2 0,-45-1 0,-21-2 0,17-1 0,-5 0 0,0-1 0,-3 0 0,-2 0 0,4-1 0,-26 1 0,19-3 1156,33-5-1156,58-4 0,24-2 0,3 1 0,-8 4 0,-14 3 0,-10 5 0,-7 2 0,1-1 0,-5 1 0,-8 1 0,-8 4 0,-9 0 0,3-1 0,5-3 0,12-2 0,4-1 0,-4 0 0,-16-3 0,-17-6 0,-8-4 0,2-6 0,20 1 0,15 2 0,14 1 0,12 2 0,4-4 0,10-1 0,12-2 0,12 0 0,5 0 0,-7 4 0,-15 6 0,-7 7 0,3 3 0,14 5 0,8-1 0,-4 1 0,-11-1 0,-25-1 0,-18 2 0,-21 2 0,-16 4 0,-3-2 0,-3-2 0,16-4 0,15-4 0,15-2 0,14-3 0,42-5 0,38-5 0,-31 6 0,-1 0 0,28-5 0,-34 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6T09:17:40.432"/>
    </inkml:context>
    <inkml:brush xml:id="br0">
      <inkml:brushProperty name="width" value="0.05" units="cm"/>
      <inkml:brushProperty name="height" value="0.05" units="cm"/>
    </inkml:brush>
  </inkml:definitions>
  <inkml:trace contextRef="#ctx0" brushRef="#br0">42 157 24575,'11'0'0,"1"0"0,1 0 0,2 0 0,7 1 0,9 1 0,6 0 0,0 1 0,-9-2 0,-10-1 0,-7 0 0,2 0 0,0 0 0,0 0 0,-3-2 0,1-2 0,8-5 0,4-4 0,-6 1 0,-13 0 0,-17-1 0,-6 1 0,-2-3 0,0 1 0,-6 3 0,-14-1 0,-24 1 0,-11 0 0,9 2 0,26 4 0,33 5 0,23 3 0,32 1 0,26 3 0,24 1 0,-45-5 0,1 1 0,34 5 0,-21-2 0,-33-1 0,-26-2 0,-18 1 0,-8-1 0,-12 2 0,-17 3 0,-21-4 0,-6 0 0,13-3 0,20-2 0,17 2 0,7 0 0,5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939113-BC87-EE46-9CEE-49521B7AFCD0}" type="datetimeFigureOut">
              <a:rPr lang="en-US" smtClean="0"/>
              <a:t>7/25/24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10CAF4-5D21-AA4B-82F5-4C7A0962F483}" type="slidenum">
              <a:rPr lang="en-US" smtClean="0"/>
              <a:t>‹#›</a:t>
            </a:fld>
            <a:endParaRPr lang="en-US"/>
          </a:p>
        </p:txBody>
      </p:sp>
    </p:spTree>
    <p:extLst>
      <p:ext uri="{BB962C8B-B14F-4D97-AF65-F5344CB8AC3E}">
        <p14:creationId xmlns:p14="http://schemas.microsoft.com/office/powerpoint/2010/main" val="3370623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 managing use cases is important for </a:t>
            </a:r>
            <a:r>
              <a:rPr lang="en-US" sz="1800" dirty="0">
                <a:solidFill>
                  <a:srgbClr val="7030A0"/>
                </a:solidFill>
                <a:effectLst/>
                <a:latin typeface="Amazon Ember" panose="020B0603020204020204" pitchFamily="34" charset="0"/>
                <a:ea typeface="Times New Roman" panose="02020603050405020304" pitchFamily="18" charset="0"/>
              </a:rPr>
              <a:t>Generative AI project lifecycle  on the below points </a:t>
            </a:r>
            <a:endParaRPr lang="en-US" dirty="0"/>
          </a:p>
          <a:p>
            <a:pPr lvl="0"/>
            <a:r>
              <a:rPr lang="en-GB" sz="1200" b="1" dirty="0">
                <a:latin typeface="Amazon Ember" panose="020B0603020204020204" pitchFamily="34" charset="0"/>
                <a:ea typeface="Amazon Ember" panose="020B0603020204020204" pitchFamily="34" charset="0"/>
                <a:cs typeface="Amazon Ember" panose="020B0603020204020204" pitchFamily="34" charset="0"/>
              </a:rPr>
              <a:t>Identify the business goals</a:t>
            </a:r>
          </a:p>
          <a:p>
            <a:pPr lvl="0"/>
            <a:r>
              <a:rPr lang="en-GB" sz="1200" b="1" dirty="0">
                <a:latin typeface="Amazon Ember" panose="020B0603020204020204" pitchFamily="34" charset="0"/>
                <a:ea typeface="Amazon Ember" panose="020B0603020204020204" pitchFamily="34" charset="0"/>
                <a:cs typeface="Amazon Ember" panose="020B0603020204020204" pitchFamily="34" charset="0"/>
              </a:rPr>
              <a:t>Define the use cases</a:t>
            </a:r>
          </a:p>
          <a:p>
            <a:pPr lvl="0"/>
            <a:r>
              <a:rPr lang="en-GB" sz="1200" b="1" dirty="0">
                <a:latin typeface="Amazon Ember" panose="020B0603020204020204" pitchFamily="34" charset="0"/>
                <a:ea typeface="Amazon Ember" panose="020B0603020204020204" pitchFamily="34" charset="0"/>
                <a:cs typeface="Amazon Ember" panose="020B0603020204020204" pitchFamily="34" charset="0"/>
              </a:rPr>
              <a:t>Define the Generative AI problem statement</a:t>
            </a:r>
          </a:p>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17</a:t>
            </a:fld>
            <a:endParaRPr lang="en-US"/>
          </a:p>
        </p:txBody>
      </p:sp>
    </p:spTree>
    <p:extLst>
      <p:ext uri="{BB962C8B-B14F-4D97-AF65-F5344CB8AC3E}">
        <p14:creationId xmlns:p14="http://schemas.microsoft.com/office/powerpoint/2010/main" val="41135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52</a:t>
            </a:fld>
            <a:endParaRPr lang="en-US"/>
          </a:p>
        </p:txBody>
      </p:sp>
    </p:spTree>
    <p:extLst>
      <p:ext uri="{BB962C8B-B14F-4D97-AF65-F5344CB8AC3E}">
        <p14:creationId xmlns:p14="http://schemas.microsoft.com/office/powerpoint/2010/main" val="42527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53</a:t>
            </a:fld>
            <a:endParaRPr lang="en-US"/>
          </a:p>
        </p:txBody>
      </p:sp>
    </p:spTree>
    <p:extLst>
      <p:ext uri="{BB962C8B-B14F-4D97-AF65-F5344CB8AC3E}">
        <p14:creationId xmlns:p14="http://schemas.microsoft.com/office/powerpoint/2010/main" val="399520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54</a:t>
            </a:fld>
            <a:endParaRPr lang="en-US"/>
          </a:p>
        </p:txBody>
      </p:sp>
    </p:spTree>
    <p:extLst>
      <p:ext uri="{BB962C8B-B14F-4D97-AF65-F5344CB8AC3E}">
        <p14:creationId xmlns:p14="http://schemas.microsoft.com/office/powerpoint/2010/main" val="2835124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55</a:t>
            </a:fld>
            <a:endParaRPr lang="en-US"/>
          </a:p>
        </p:txBody>
      </p:sp>
    </p:spTree>
    <p:extLst>
      <p:ext uri="{BB962C8B-B14F-4D97-AF65-F5344CB8AC3E}">
        <p14:creationId xmlns:p14="http://schemas.microsoft.com/office/powerpoint/2010/main" val="2252698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56</a:t>
            </a:fld>
            <a:endParaRPr lang="en-US"/>
          </a:p>
        </p:txBody>
      </p:sp>
    </p:spTree>
    <p:extLst>
      <p:ext uri="{BB962C8B-B14F-4D97-AF65-F5344CB8AC3E}">
        <p14:creationId xmlns:p14="http://schemas.microsoft.com/office/powerpoint/2010/main" val="222289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299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7030A0"/>
                </a:solidFill>
                <a:effectLst/>
                <a:latin typeface="Amazon Ember" panose="020B060302020402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n-US" sz="1800" dirty="0">
                <a:solidFill>
                  <a:srgbClr val="7030A0"/>
                </a:solidFill>
                <a:effectLst/>
                <a:latin typeface="Amazon Ember" panose="020B0603020204020204" pitchFamily="34" charset="0"/>
                <a:ea typeface="Calibri" panose="020F0502020204030204" pitchFamily="34" charset="0"/>
                <a:cs typeface="Times New Roman" panose="02020603050405020304" pitchFamily="18" charset="0"/>
              </a:rPr>
              <a:t>Top layer of the stack: Application that leverage LLM’s and other FMs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mj-lt"/>
              <a:buAutoNum type="arabicPeriod"/>
            </a:pPr>
            <a:r>
              <a:rPr lang="en-US" sz="1800" dirty="0">
                <a:solidFill>
                  <a:srgbClr val="7030A0"/>
                </a:solidFill>
                <a:effectLst/>
                <a:latin typeface="Amazon Ember" panose="020B0603020204020204" pitchFamily="34" charset="0"/>
                <a:ea typeface="Calibri" panose="020F0502020204030204" pitchFamily="34" charset="0"/>
                <a:cs typeface="Times New Roman" panose="02020603050405020304" pitchFamily="18" charset="0"/>
              </a:rPr>
              <a:t>Middle layer of the stack: Tools to build with LLM’s and other FMs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1800" dirty="0">
                <a:solidFill>
                  <a:srgbClr val="7030A0"/>
                </a:solidFill>
                <a:effectLst/>
                <a:latin typeface="Amazon Ember" panose="020B0603020204020204" pitchFamily="34" charset="0"/>
                <a:ea typeface="Calibri" panose="020F0502020204030204" pitchFamily="34" charset="0"/>
                <a:cs typeface="Times New Roman" panose="02020603050405020304" pitchFamily="18" charset="0"/>
              </a:rPr>
              <a:t>Bottom layer of the stack: Infrastructure for FM Training &amp; Inferences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59</a:t>
            </a:fld>
            <a:endParaRPr lang="en-US"/>
          </a:p>
        </p:txBody>
      </p:sp>
    </p:spTree>
    <p:extLst>
      <p:ext uri="{BB962C8B-B14F-4D97-AF65-F5344CB8AC3E}">
        <p14:creationId xmlns:p14="http://schemas.microsoft.com/office/powerpoint/2010/main" val="1106099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18</a:t>
            </a:fld>
            <a:endParaRPr lang="en-US"/>
          </a:p>
        </p:txBody>
      </p:sp>
    </p:spTree>
    <p:extLst>
      <p:ext uri="{BB962C8B-B14F-4D97-AF65-F5344CB8AC3E}">
        <p14:creationId xmlns:p14="http://schemas.microsoft.com/office/powerpoint/2010/main" val="126064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19</a:t>
            </a:fld>
            <a:endParaRPr lang="en-US"/>
          </a:p>
        </p:txBody>
      </p:sp>
    </p:spTree>
    <p:extLst>
      <p:ext uri="{BB962C8B-B14F-4D97-AF65-F5344CB8AC3E}">
        <p14:creationId xmlns:p14="http://schemas.microsoft.com/office/powerpoint/2010/main" val="1446397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46</a:t>
            </a:fld>
            <a:endParaRPr lang="en-US"/>
          </a:p>
        </p:txBody>
      </p:sp>
    </p:spTree>
    <p:extLst>
      <p:ext uri="{BB962C8B-B14F-4D97-AF65-F5344CB8AC3E}">
        <p14:creationId xmlns:p14="http://schemas.microsoft.com/office/powerpoint/2010/main" val="239720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0CAF4-5D21-AA4B-82F5-4C7A0962F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8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0CAF4-5D21-AA4B-82F5-4C7A0962F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128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0CAF4-5D21-AA4B-82F5-4C7A0962F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0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50</a:t>
            </a:fld>
            <a:endParaRPr lang="en-US"/>
          </a:p>
        </p:txBody>
      </p:sp>
    </p:spTree>
    <p:extLst>
      <p:ext uri="{BB962C8B-B14F-4D97-AF65-F5344CB8AC3E}">
        <p14:creationId xmlns:p14="http://schemas.microsoft.com/office/powerpoint/2010/main" val="243073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r>
              <a:rPr lang="en-IN" b="0" i="0" dirty="0">
                <a:solidFill>
                  <a:srgbClr val="1F1F1F"/>
                </a:solidFill>
                <a:effectLst/>
                <a:highlight>
                  <a:srgbClr val="F8F9FA"/>
                </a:highlight>
                <a:latin typeface="arial" panose="020B0604020202020204" pitchFamily="34" charset="0"/>
              </a:rPr>
              <a:t>El </a:t>
            </a:r>
            <a:r>
              <a:rPr lang="en-IN" b="0" i="0" dirty="0" err="1">
                <a:solidFill>
                  <a:srgbClr val="1F1F1F"/>
                </a:solidFill>
                <a:effectLst/>
                <a:highlight>
                  <a:srgbClr val="F8F9FA"/>
                </a:highlight>
                <a:latin typeface="arial" panose="020B0604020202020204" pitchFamily="34" charset="0"/>
              </a:rPr>
              <a:t>gato</a:t>
            </a:r>
            <a:r>
              <a:rPr lang="en-IN" b="0" i="0" dirty="0">
                <a:solidFill>
                  <a:srgbClr val="1F1F1F"/>
                </a:solidFill>
                <a:effectLst/>
                <a:highlight>
                  <a:srgbClr val="F8F9FA"/>
                </a:highlight>
                <a:latin typeface="arial" panose="020B0604020202020204" pitchFamily="34" charset="0"/>
              </a:rPr>
              <a:t> persiguió a la rata </a:t>
            </a:r>
            <a:r>
              <a:rPr lang="en-IN" b="0" i="0" dirty="0" err="1">
                <a:solidFill>
                  <a:srgbClr val="1F1F1F"/>
                </a:solidFill>
                <a:effectLst/>
                <a:highlight>
                  <a:srgbClr val="F8F9FA"/>
                </a:highlight>
                <a:latin typeface="arial" panose="020B0604020202020204" pitchFamily="34" charset="0"/>
              </a:rPr>
              <a:t>en</a:t>
            </a:r>
            <a:r>
              <a:rPr lang="en-IN" b="0" i="0" dirty="0">
                <a:solidFill>
                  <a:srgbClr val="1F1F1F"/>
                </a:solidFill>
                <a:effectLst/>
                <a:highlight>
                  <a:srgbClr val="F8F9FA"/>
                </a:highlight>
                <a:latin typeface="arial" panose="020B0604020202020204" pitchFamily="34" charset="0"/>
              </a:rPr>
              <a:t> la cocina</a:t>
            </a:r>
            <a:endParaRPr lang="en-US" dirty="0"/>
          </a:p>
        </p:txBody>
      </p:sp>
      <p:sp>
        <p:nvSpPr>
          <p:cNvPr id="4" name="Slide Number Placeholder 3"/>
          <p:cNvSpPr>
            <a:spLocks noGrp="1"/>
          </p:cNvSpPr>
          <p:nvPr>
            <p:ph type="sldNum" sz="quarter" idx="5"/>
          </p:nvPr>
        </p:nvSpPr>
        <p:spPr/>
        <p:txBody>
          <a:bodyPr/>
          <a:lstStyle/>
          <a:p>
            <a:fld id="{4010CAF4-5D21-AA4B-82F5-4C7A0962F483}" type="slidenum">
              <a:rPr lang="en-US" smtClean="0"/>
              <a:t>51</a:t>
            </a:fld>
            <a:endParaRPr lang="en-US"/>
          </a:p>
        </p:txBody>
      </p:sp>
    </p:spTree>
    <p:extLst>
      <p:ext uri="{BB962C8B-B14F-4D97-AF65-F5344CB8AC3E}">
        <p14:creationId xmlns:p14="http://schemas.microsoft.com/office/powerpoint/2010/main" val="2807179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E7A2-897B-A1D6-1757-AA5D2D2C7A9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8B16C4-836F-739D-4C29-0936E622CA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2DC40FB-96A6-3732-610D-F62F8B1B1FF2}"/>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5" name="Footer Placeholder 4">
            <a:extLst>
              <a:ext uri="{FF2B5EF4-FFF2-40B4-BE49-F238E27FC236}">
                <a16:creationId xmlns:a16="http://schemas.microsoft.com/office/drawing/2014/main" id="{0C3E448E-FBE9-8A2D-6D32-F99C41FA7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3D6E8F-80A6-AF1C-8B4D-E4FA3F786863}"/>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4784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05E9-057F-F918-0938-CF563A24EA3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BC5ADE-8140-56C9-F94E-917084FFBF5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EFB0A6-996C-53F8-89C0-ABAFC953207D}"/>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5" name="Footer Placeholder 4">
            <a:extLst>
              <a:ext uri="{FF2B5EF4-FFF2-40B4-BE49-F238E27FC236}">
                <a16:creationId xmlns:a16="http://schemas.microsoft.com/office/drawing/2014/main" id="{8267AEBD-A0C5-B500-75CF-C046936D9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6D25C-08D2-465D-1C9C-5270F0F7FA7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170671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20BD9-A77D-3F8E-0781-FBE932B8AB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D41063-638A-B17E-74CD-57DD88365CB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F618A4-2F95-F07E-9EF3-65E9B736DA4B}"/>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5" name="Footer Placeholder 4">
            <a:extLst>
              <a:ext uri="{FF2B5EF4-FFF2-40B4-BE49-F238E27FC236}">
                <a16:creationId xmlns:a16="http://schemas.microsoft.com/office/drawing/2014/main" id="{9E436BDD-835C-5396-4EBB-7068674B5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CB55F3-5BD3-234A-ED0C-528A50D30D80}"/>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973562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67044640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4656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405676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115873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487671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6537467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380485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7310318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B4D6-E13D-FF02-FD79-A2C79C2E7A3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A36E17-0846-BAEC-EA28-9D8E426699E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2AAD7F-612B-D4A6-85ED-81737A6B77D5}"/>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5" name="Footer Placeholder 4">
            <a:extLst>
              <a:ext uri="{FF2B5EF4-FFF2-40B4-BE49-F238E27FC236}">
                <a16:creationId xmlns:a16="http://schemas.microsoft.com/office/drawing/2014/main" id="{CFAC8422-E348-11A1-9AB4-B65667D8D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74BFD-5DD0-E30B-12E2-8EF192247C25}"/>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13151719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6400768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1511246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6936231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963779960"/>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4259793307"/>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749425254"/>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73028618"/>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734936650"/>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861334142"/>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15135308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0808-AEBF-AB89-B066-E2A50EE754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3DB4A48-62E1-B0DC-93CD-9B07CAB402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CAED48-0A57-D56D-84CF-8C3A29596511}"/>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5" name="Footer Placeholder 4">
            <a:extLst>
              <a:ext uri="{FF2B5EF4-FFF2-40B4-BE49-F238E27FC236}">
                <a16:creationId xmlns:a16="http://schemas.microsoft.com/office/drawing/2014/main" id="{B80FE35B-D1C3-785C-D0E6-01BF7CD82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AF5DB-1A66-412B-7209-41D8361E6F5B}"/>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530152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92950114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393684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092060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52" t="4160" r="44467" b="41474"/>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0385570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1342827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2027013751"/>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649459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6864291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263939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621195475"/>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0BC6-BA5D-2703-AD86-327C091FBF4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F5DA9DB-C07B-100A-784B-EAF16961E5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345F9E3-AD0A-CDBE-A30C-AD6A8CA835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9A6D9D7-A0C4-1AE3-6A8A-3D2C93D59D56}"/>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6" name="Footer Placeholder 5">
            <a:extLst>
              <a:ext uri="{FF2B5EF4-FFF2-40B4-BE49-F238E27FC236}">
                <a16:creationId xmlns:a16="http://schemas.microsoft.com/office/drawing/2014/main" id="{D6EBEF25-5694-E647-7144-76919AFE8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86530-F9ED-C1E4-75F0-2B2C490CE39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391151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409260645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010057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276317925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167298264"/>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16317376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13816510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5257917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6226129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12920383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6303258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0C55-647A-C46B-A269-98522441CB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43F208D-91C1-F29E-A081-9D27327342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882A589-5F0B-598C-69E0-6E7590C66E6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41A630B-C649-4CB7-1BD1-E2D4AF0BBA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5626E01-99E0-7BE3-78D0-87D68B0FF32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992F547-560F-A937-9926-0A8E0F9955F9}"/>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8" name="Footer Placeholder 7">
            <a:extLst>
              <a:ext uri="{FF2B5EF4-FFF2-40B4-BE49-F238E27FC236}">
                <a16:creationId xmlns:a16="http://schemas.microsoft.com/office/drawing/2014/main" id="{0DE0F630-3A32-D601-3FB9-ED9CABF8D2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C2F6C6-0F2E-5467-AA0F-F108EE777C12}"/>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32344225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52911748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59336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3851401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1001018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0507646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0737178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808453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34255240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153272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3984622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F1ED-4633-9350-B3A5-72901035D5E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0D7860B-16BD-1EEE-7A15-31B851883F38}"/>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4" name="Footer Placeholder 3">
            <a:extLst>
              <a:ext uri="{FF2B5EF4-FFF2-40B4-BE49-F238E27FC236}">
                <a16:creationId xmlns:a16="http://schemas.microsoft.com/office/drawing/2014/main" id="{EDB93F7F-E658-6D2D-BA97-69C73E32AF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7CC62-DBF5-77DC-E34E-549588CD1C3C}"/>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992697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883938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2218043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1913380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10909516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5827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382984997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04743646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61272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2045299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197681167"/>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A151FC-1A93-520B-FED2-089811CC3A46}"/>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3" name="Footer Placeholder 2">
            <a:extLst>
              <a:ext uri="{FF2B5EF4-FFF2-40B4-BE49-F238E27FC236}">
                <a16:creationId xmlns:a16="http://schemas.microsoft.com/office/drawing/2014/main" id="{762F5473-AD1C-4058-0A24-9888D6758C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D68A46-77F8-C5BC-232D-C3C271D87F7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28383058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618435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4264607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812466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8025262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166834073"/>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13533829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6547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3BED-9F8D-ED3A-9DCF-BF39425AA3E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6C4C92D-9531-EDAE-9BFB-AE0FB1D82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C4173BD-0425-5DDF-B54C-0A3475956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630B74-B26E-8D10-D8E4-95FC2C0F1827}"/>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6" name="Footer Placeholder 5">
            <a:extLst>
              <a:ext uri="{FF2B5EF4-FFF2-40B4-BE49-F238E27FC236}">
                <a16:creationId xmlns:a16="http://schemas.microsoft.com/office/drawing/2014/main" id="{905E4400-4F62-B96F-39C4-B361430F7D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9E5D71-AB65-F5C4-6428-81755CA366C6}"/>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342993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7F037-01D6-5734-282B-CE34B681EE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5357750-1074-BDFF-4EF8-9C9166DCB1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8E61D-69C4-8F11-7A00-7CEC2A83A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B63B8D-161A-E349-2155-ABFA39741AD0}"/>
              </a:ext>
            </a:extLst>
          </p:cNvPr>
          <p:cNvSpPr>
            <a:spLocks noGrp="1"/>
          </p:cNvSpPr>
          <p:nvPr>
            <p:ph type="dt" sz="half" idx="10"/>
          </p:nvPr>
        </p:nvSpPr>
        <p:spPr/>
        <p:txBody>
          <a:bodyPr/>
          <a:lstStyle/>
          <a:p>
            <a:fld id="{679EAF2C-9EE1-164D-A4DB-07B56D70249A}" type="datetimeFigureOut">
              <a:rPr lang="en-US" smtClean="0"/>
              <a:t>7/25/24</a:t>
            </a:fld>
            <a:endParaRPr lang="en-US"/>
          </a:p>
        </p:txBody>
      </p:sp>
      <p:sp>
        <p:nvSpPr>
          <p:cNvPr id="6" name="Footer Placeholder 5">
            <a:extLst>
              <a:ext uri="{FF2B5EF4-FFF2-40B4-BE49-F238E27FC236}">
                <a16:creationId xmlns:a16="http://schemas.microsoft.com/office/drawing/2014/main" id="{A0517499-DCFE-4DA4-E9B0-4FF9809A8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B5A2D6-7C4D-252C-BBF5-EA7298647FE9}"/>
              </a:ext>
            </a:extLst>
          </p:cNvPr>
          <p:cNvSpPr>
            <a:spLocks noGrp="1"/>
          </p:cNvSpPr>
          <p:nvPr>
            <p:ph type="sldNum" sz="quarter" idx="12"/>
          </p:nvPr>
        </p:nvSpPr>
        <p:spPr/>
        <p:txBody>
          <a:bodyPr/>
          <a:lstStyle/>
          <a:p>
            <a:fld id="{FEEA0E39-E829-FA4D-8371-6B91B89C5C2C}" type="slidenum">
              <a:rPr lang="en-US" smtClean="0"/>
              <a:t>‹#›</a:t>
            </a:fld>
            <a:endParaRPr lang="en-US"/>
          </a:p>
        </p:txBody>
      </p:sp>
    </p:spTree>
    <p:extLst>
      <p:ext uri="{BB962C8B-B14F-4D97-AF65-F5344CB8AC3E}">
        <p14:creationId xmlns:p14="http://schemas.microsoft.com/office/powerpoint/2010/main" val="402843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image" Target="../media/image2.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image" Target="../media/image3.svg"/><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image" Target="../media/image1.jpeg"/><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0FDAF2-BBC3-BD3A-F316-28C13BEE5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6107D3-41D2-A80B-ACFD-C5C698B2AF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064722-A7B1-648C-A6DA-57B4737164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EAF2C-9EE1-164D-A4DB-07B56D70249A}" type="datetimeFigureOut">
              <a:rPr lang="en-US" smtClean="0"/>
              <a:t>7/25/24</a:t>
            </a:fld>
            <a:endParaRPr lang="en-US"/>
          </a:p>
        </p:txBody>
      </p:sp>
      <p:sp>
        <p:nvSpPr>
          <p:cNvPr id="5" name="Footer Placeholder 4">
            <a:extLst>
              <a:ext uri="{FF2B5EF4-FFF2-40B4-BE49-F238E27FC236}">
                <a16:creationId xmlns:a16="http://schemas.microsoft.com/office/drawing/2014/main" id="{5C9BCD59-031E-ABB4-A9C5-007B824E7E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3A2F93-4502-6399-8D05-CE8E51C2A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EA0E39-E829-FA4D-8371-6B91B89C5C2C}" type="slidenum">
              <a:rPr lang="en-US" smtClean="0"/>
              <a:t>‹#›</a:t>
            </a:fld>
            <a:endParaRPr lang="en-US"/>
          </a:p>
        </p:txBody>
      </p:sp>
    </p:spTree>
    <p:extLst>
      <p:ext uri="{BB962C8B-B14F-4D97-AF65-F5344CB8AC3E}">
        <p14:creationId xmlns:p14="http://schemas.microsoft.com/office/powerpoint/2010/main" val="1163494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7">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29737073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21" Type="http://schemas.openxmlformats.org/officeDocument/2006/relationships/diagramColors" Target="../diagrams/colors6.xml"/><Relationship Id="rId34" Type="http://schemas.openxmlformats.org/officeDocument/2006/relationships/diagramLayout" Target="../diagrams/layout9.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2" Type="http://schemas.openxmlformats.org/officeDocument/2006/relationships/notesSlide" Target="../notesSlides/notesSlide1.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 Id="rId8" Type="http://schemas.openxmlformats.org/officeDocument/2006/relationships/diagramData" Target="../diagrams/data4.xml"/><Relationship Id="rId3"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3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51.png"/><Relationship Id="rId2" Type="http://schemas.openxmlformats.org/officeDocument/2006/relationships/customXml" Target="../ink/ink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90.png"/><Relationship Id="rId4" Type="http://schemas.openxmlformats.org/officeDocument/2006/relationships/customXml" Target="../ink/ink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4.pn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customXml" Target="../ink/ink6.xml"/><Relationship Id="rId7" Type="http://schemas.openxmlformats.org/officeDocument/2006/relationships/customXml" Target="../ink/ink8.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customXml" Target="../ink/ink7.xml"/><Relationship Id="rId4" Type="http://schemas.openxmlformats.org/officeDocument/2006/relationships/image" Target="../media/image480.png"/></Relationships>
</file>

<file path=ppt/slides/_rels/slide41.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customXml" Target="../ink/ink9.xml"/><Relationship Id="rId7" Type="http://schemas.openxmlformats.org/officeDocument/2006/relationships/customXml" Target="../ink/ink11.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customXml" Target="../ink/ink10.xml"/><Relationship Id="rId4" Type="http://schemas.openxmlformats.org/officeDocument/2006/relationships/image" Target="../media/image520.png"/></Relationships>
</file>

<file path=ppt/slides/_rels/slide4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diagramData" Target="../diagrams/data15.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17" Type="http://schemas.microsoft.com/office/2007/relationships/diagramDrawing" Target="../diagrams/drawing15.xml"/><Relationship Id="rId2" Type="http://schemas.openxmlformats.org/officeDocument/2006/relationships/notesSlide" Target="../notesSlides/notesSlide6.xml"/><Relationship Id="rId16" Type="http://schemas.openxmlformats.org/officeDocument/2006/relationships/diagramColors" Target="../diagrams/colors1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diagramQuickStyle" Target="../diagrams/quickStyle15.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diagramLayout" Target="../diagrams/layout15.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8.xml"/><Relationship Id="rId12" Type="http://schemas.microsoft.com/office/2007/relationships/diagramDrawing" Target="../diagrams/drawing1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Colors" Target="../diagrams/colors19.xml"/><Relationship Id="rId5" Type="http://schemas.openxmlformats.org/officeDocument/2006/relationships/diagramQuickStyle" Target="../diagrams/quickStyle18.xml"/><Relationship Id="rId10" Type="http://schemas.openxmlformats.org/officeDocument/2006/relationships/diagramQuickStyle" Target="../diagrams/quickStyle19.xml"/><Relationship Id="rId4" Type="http://schemas.openxmlformats.org/officeDocument/2006/relationships/diagramLayout" Target="../diagrams/layout18.xml"/><Relationship Id="rId9"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30.png"/><Relationship Id="rId4" Type="http://schemas.openxmlformats.org/officeDocument/2006/relationships/customXml" Target="../ink/ink13.xml"/></Relationships>
</file>

<file path=ppt/slides/_rels/slide5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5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30.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8.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15.xml"/><Relationship Id="rId16" Type="http://schemas.openxmlformats.org/officeDocument/2006/relationships/image" Target="../media/image95.svg"/><Relationship Id="rId1" Type="http://schemas.openxmlformats.org/officeDocument/2006/relationships/slideLayout" Target="../slideLayouts/slideLayout76.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7C89DA2-8AE1-A30E-3F16-D846AD8E2E8C}"/>
              </a:ext>
            </a:extLst>
          </p:cNvPr>
          <p:cNvGraphicFramePr/>
          <p:nvPr>
            <p:extLst>
              <p:ext uri="{D42A27DB-BD31-4B8C-83A1-F6EECF244321}">
                <p14:modId xmlns:p14="http://schemas.microsoft.com/office/powerpoint/2010/main" val="1863207645"/>
              </p:ext>
            </p:extLst>
          </p:nvPr>
        </p:nvGraphicFramePr>
        <p:xfrm>
          <a:off x="5753100" y="1100667"/>
          <a:ext cx="3416300" cy="3979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EA06A76-9BDA-CFDF-60A8-CE09EF0A8CEC}"/>
              </a:ext>
            </a:extLst>
          </p:cNvPr>
          <p:cNvPicPr>
            <a:picLocks noChangeAspect="1"/>
          </p:cNvPicPr>
          <p:nvPr/>
        </p:nvPicPr>
        <p:blipFill>
          <a:blip r:embed="rId7"/>
          <a:stretch>
            <a:fillRect/>
          </a:stretch>
        </p:blipFill>
        <p:spPr>
          <a:xfrm>
            <a:off x="3244850" y="2159000"/>
            <a:ext cx="2374900" cy="1651000"/>
          </a:xfrm>
          <a:prstGeom prst="rect">
            <a:avLst/>
          </a:prstGeom>
        </p:spPr>
      </p:pic>
    </p:spTree>
    <p:extLst>
      <p:ext uri="{BB962C8B-B14F-4D97-AF65-F5344CB8AC3E}">
        <p14:creationId xmlns:p14="http://schemas.microsoft.com/office/powerpoint/2010/main" val="3337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CA1B97-6D0A-163C-6C3D-72FB2B94DF9A}"/>
              </a:ext>
            </a:extLst>
          </p:cNvPr>
          <p:cNvPicPr>
            <a:picLocks noChangeAspect="1"/>
          </p:cNvPicPr>
          <p:nvPr/>
        </p:nvPicPr>
        <p:blipFill>
          <a:blip r:embed="rId2"/>
          <a:stretch>
            <a:fillRect/>
          </a:stretch>
        </p:blipFill>
        <p:spPr>
          <a:xfrm>
            <a:off x="2209800" y="1542131"/>
            <a:ext cx="7772400" cy="3773737"/>
          </a:xfrm>
          <a:prstGeom prst="rect">
            <a:avLst/>
          </a:prstGeom>
        </p:spPr>
      </p:pic>
      <p:sp>
        <p:nvSpPr>
          <p:cNvPr id="3" name="Rectangle 2">
            <a:extLst>
              <a:ext uri="{FF2B5EF4-FFF2-40B4-BE49-F238E27FC236}">
                <a16:creationId xmlns:a16="http://schemas.microsoft.com/office/drawing/2014/main" id="{5CB51E94-E2E8-A8DD-2876-44BAF356CA66}"/>
              </a:ext>
            </a:extLst>
          </p:cNvPr>
          <p:cNvSpPr/>
          <p:nvPr/>
        </p:nvSpPr>
        <p:spPr>
          <a:xfrm>
            <a:off x="2209800" y="4679091"/>
            <a:ext cx="647700" cy="21418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65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F6428-5E7B-971B-E697-0DFDF2F7B42C}"/>
              </a:ext>
            </a:extLst>
          </p:cNvPr>
          <p:cNvPicPr>
            <a:picLocks noChangeAspect="1"/>
          </p:cNvPicPr>
          <p:nvPr/>
        </p:nvPicPr>
        <p:blipFill>
          <a:blip r:embed="rId2"/>
          <a:stretch>
            <a:fillRect/>
          </a:stretch>
        </p:blipFill>
        <p:spPr>
          <a:xfrm>
            <a:off x="728705" y="1349975"/>
            <a:ext cx="4760895" cy="2785420"/>
          </a:xfrm>
          <a:prstGeom prst="rect">
            <a:avLst/>
          </a:prstGeom>
          <a:ln w="12700">
            <a:solidFill>
              <a:schemeClr val="tx1"/>
            </a:solidFill>
          </a:ln>
        </p:spPr>
      </p:pic>
      <p:sp>
        <p:nvSpPr>
          <p:cNvPr id="3" name="Right Arrow 2">
            <a:extLst>
              <a:ext uri="{FF2B5EF4-FFF2-40B4-BE49-F238E27FC236}">
                <a16:creationId xmlns:a16="http://schemas.microsoft.com/office/drawing/2014/main" id="{7B362A36-591E-A2EA-1612-5AA04386AC12}"/>
              </a:ext>
            </a:extLst>
          </p:cNvPr>
          <p:cNvSpPr/>
          <p:nvPr/>
        </p:nvSpPr>
        <p:spPr>
          <a:xfrm>
            <a:off x="5758248" y="2380735"/>
            <a:ext cx="1013255" cy="79083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2CD2306-63ED-0F8A-C11E-85EDE667349E}"/>
              </a:ext>
            </a:extLst>
          </p:cNvPr>
          <p:cNvPicPr>
            <a:picLocks noChangeAspect="1"/>
          </p:cNvPicPr>
          <p:nvPr/>
        </p:nvPicPr>
        <p:blipFill>
          <a:blip r:embed="rId3"/>
          <a:stretch>
            <a:fillRect/>
          </a:stretch>
        </p:blipFill>
        <p:spPr>
          <a:xfrm>
            <a:off x="6897128" y="1320426"/>
            <a:ext cx="4933892" cy="2844517"/>
          </a:xfrm>
          <a:prstGeom prst="rect">
            <a:avLst/>
          </a:prstGeom>
          <a:ln w="12700">
            <a:solidFill>
              <a:schemeClr val="tx1"/>
            </a:solidFill>
          </a:ln>
        </p:spPr>
      </p:pic>
      <p:sp>
        <p:nvSpPr>
          <p:cNvPr id="5" name="Rectangle 4">
            <a:extLst>
              <a:ext uri="{FF2B5EF4-FFF2-40B4-BE49-F238E27FC236}">
                <a16:creationId xmlns:a16="http://schemas.microsoft.com/office/drawing/2014/main" id="{3D789591-6436-DC3B-0436-679EEDB23F0A}"/>
              </a:ext>
            </a:extLst>
          </p:cNvPr>
          <p:cNvSpPr/>
          <p:nvPr/>
        </p:nvSpPr>
        <p:spPr>
          <a:xfrm>
            <a:off x="6771503" y="3686433"/>
            <a:ext cx="647700" cy="21418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344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FD8D9-10CB-1570-7FA1-F20F816971C3}"/>
              </a:ext>
            </a:extLst>
          </p:cNvPr>
          <p:cNvPicPr>
            <a:picLocks noChangeAspect="1"/>
          </p:cNvPicPr>
          <p:nvPr/>
        </p:nvPicPr>
        <p:blipFill>
          <a:blip r:embed="rId2"/>
          <a:stretch>
            <a:fillRect/>
          </a:stretch>
        </p:blipFill>
        <p:spPr>
          <a:xfrm>
            <a:off x="2209800" y="1152797"/>
            <a:ext cx="7772400" cy="4552405"/>
          </a:xfrm>
          <a:prstGeom prst="rect">
            <a:avLst/>
          </a:prstGeom>
        </p:spPr>
      </p:pic>
      <p:sp>
        <p:nvSpPr>
          <p:cNvPr id="3" name="Rectangle 2">
            <a:extLst>
              <a:ext uri="{FF2B5EF4-FFF2-40B4-BE49-F238E27FC236}">
                <a16:creationId xmlns:a16="http://schemas.microsoft.com/office/drawing/2014/main" id="{77B15594-D6E5-CE41-28FE-C4FF6F87301D}"/>
              </a:ext>
            </a:extLst>
          </p:cNvPr>
          <p:cNvSpPr/>
          <p:nvPr/>
        </p:nvSpPr>
        <p:spPr>
          <a:xfrm>
            <a:off x="2209800" y="1547532"/>
            <a:ext cx="652670"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18D22C2-0FDD-DEE0-0AB7-281AD543BE2E}"/>
              </a:ext>
            </a:extLst>
          </p:cNvPr>
          <p:cNvSpPr/>
          <p:nvPr/>
        </p:nvSpPr>
        <p:spPr>
          <a:xfrm>
            <a:off x="2214770" y="2068734"/>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1D17E6-1B20-F3FE-1D66-F6039D0CFB4A}"/>
              </a:ext>
            </a:extLst>
          </p:cNvPr>
          <p:cNvSpPr/>
          <p:nvPr/>
        </p:nvSpPr>
        <p:spPr>
          <a:xfrm>
            <a:off x="2214770" y="2431664"/>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364682D-FA31-E0A1-7BE9-943E21F9C760}"/>
              </a:ext>
            </a:extLst>
          </p:cNvPr>
          <p:cNvSpPr/>
          <p:nvPr/>
        </p:nvSpPr>
        <p:spPr>
          <a:xfrm>
            <a:off x="2209800" y="2887327"/>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4543B4-4E28-6478-DFD4-B5D8A72C4485}"/>
              </a:ext>
            </a:extLst>
          </p:cNvPr>
          <p:cNvSpPr/>
          <p:nvPr/>
        </p:nvSpPr>
        <p:spPr>
          <a:xfrm>
            <a:off x="2209800" y="3235897"/>
            <a:ext cx="647700"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8B2312-639D-2ABC-AF10-4CD373B69154}"/>
              </a:ext>
            </a:extLst>
          </p:cNvPr>
          <p:cNvSpPr/>
          <p:nvPr/>
        </p:nvSpPr>
        <p:spPr>
          <a:xfrm>
            <a:off x="2209800" y="3644991"/>
            <a:ext cx="923014" cy="214185"/>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4D1A39-831A-EDA9-9D1F-07C9A92CA054}"/>
              </a:ext>
            </a:extLst>
          </p:cNvPr>
          <p:cNvSpPr/>
          <p:nvPr/>
        </p:nvSpPr>
        <p:spPr>
          <a:xfrm>
            <a:off x="2209800" y="4136694"/>
            <a:ext cx="581108" cy="144544"/>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CE0B40-F3AE-CF39-2FF8-ADF6281D6454}"/>
              </a:ext>
            </a:extLst>
          </p:cNvPr>
          <p:cNvSpPr/>
          <p:nvPr/>
        </p:nvSpPr>
        <p:spPr>
          <a:xfrm>
            <a:off x="2209800" y="4302481"/>
            <a:ext cx="581108" cy="14674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6DF5893-B00D-D6AF-88AE-493B46DC1997}"/>
              </a:ext>
            </a:extLst>
          </p:cNvPr>
          <p:cNvPicPr>
            <a:picLocks noChangeAspect="1"/>
          </p:cNvPicPr>
          <p:nvPr/>
        </p:nvPicPr>
        <p:blipFill>
          <a:blip r:embed="rId3"/>
          <a:stretch>
            <a:fillRect/>
          </a:stretch>
        </p:blipFill>
        <p:spPr>
          <a:xfrm>
            <a:off x="1890036" y="1411812"/>
            <a:ext cx="260999" cy="271439"/>
          </a:xfrm>
          <a:prstGeom prst="rect">
            <a:avLst/>
          </a:prstGeom>
        </p:spPr>
      </p:pic>
      <p:pic>
        <p:nvPicPr>
          <p:cNvPr id="14" name="Picture 13">
            <a:extLst>
              <a:ext uri="{FF2B5EF4-FFF2-40B4-BE49-F238E27FC236}">
                <a16:creationId xmlns:a16="http://schemas.microsoft.com/office/drawing/2014/main" id="{48A07840-C6A3-4A74-9655-1ED1C3A1E811}"/>
              </a:ext>
            </a:extLst>
          </p:cNvPr>
          <p:cNvPicPr>
            <a:picLocks noChangeAspect="1"/>
          </p:cNvPicPr>
          <p:nvPr/>
        </p:nvPicPr>
        <p:blipFill>
          <a:blip r:embed="rId4"/>
          <a:stretch>
            <a:fillRect/>
          </a:stretch>
        </p:blipFill>
        <p:spPr>
          <a:xfrm>
            <a:off x="1913939" y="1934526"/>
            <a:ext cx="241300" cy="241300"/>
          </a:xfrm>
          <a:prstGeom prst="rect">
            <a:avLst/>
          </a:prstGeom>
        </p:spPr>
      </p:pic>
      <p:pic>
        <p:nvPicPr>
          <p:cNvPr id="15" name="Picture 14">
            <a:extLst>
              <a:ext uri="{FF2B5EF4-FFF2-40B4-BE49-F238E27FC236}">
                <a16:creationId xmlns:a16="http://schemas.microsoft.com/office/drawing/2014/main" id="{630214C9-5319-96F6-6E96-AC446894CA33}"/>
              </a:ext>
            </a:extLst>
          </p:cNvPr>
          <p:cNvPicPr>
            <a:picLocks noChangeAspect="1"/>
          </p:cNvPicPr>
          <p:nvPr/>
        </p:nvPicPr>
        <p:blipFill>
          <a:blip r:embed="rId5"/>
          <a:stretch>
            <a:fillRect/>
          </a:stretch>
        </p:blipFill>
        <p:spPr>
          <a:xfrm>
            <a:off x="1913939" y="2333567"/>
            <a:ext cx="241300" cy="241300"/>
          </a:xfrm>
          <a:prstGeom prst="rect">
            <a:avLst/>
          </a:prstGeom>
        </p:spPr>
      </p:pic>
      <p:pic>
        <p:nvPicPr>
          <p:cNvPr id="16" name="Picture 15">
            <a:extLst>
              <a:ext uri="{FF2B5EF4-FFF2-40B4-BE49-F238E27FC236}">
                <a16:creationId xmlns:a16="http://schemas.microsoft.com/office/drawing/2014/main" id="{8A4408BC-12F7-BEC5-9665-D124EC227B11}"/>
              </a:ext>
            </a:extLst>
          </p:cNvPr>
          <p:cNvPicPr>
            <a:picLocks noChangeAspect="1"/>
          </p:cNvPicPr>
          <p:nvPr/>
        </p:nvPicPr>
        <p:blipFill>
          <a:blip r:embed="rId6"/>
          <a:stretch>
            <a:fillRect/>
          </a:stretch>
        </p:blipFill>
        <p:spPr>
          <a:xfrm>
            <a:off x="1913939" y="2766677"/>
            <a:ext cx="241300" cy="241300"/>
          </a:xfrm>
          <a:prstGeom prst="rect">
            <a:avLst/>
          </a:prstGeom>
        </p:spPr>
      </p:pic>
      <p:pic>
        <p:nvPicPr>
          <p:cNvPr id="17" name="Picture 16">
            <a:extLst>
              <a:ext uri="{FF2B5EF4-FFF2-40B4-BE49-F238E27FC236}">
                <a16:creationId xmlns:a16="http://schemas.microsoft.com/office/drawing/2014/main" id="{94417194-D6D1-368E-71D9-70A0209CAA43}"/>
              </a:ext>
            </a:extLst>
          </p:cNvPr>
          <p:cNvPicPr>
            <a:picLocks noChangeAspect="1"/>
          </p:cNvPicPr>
          <p:nvPr/>
        </p:nvPicPr>
        <p:blipFill>
          <a:blip r:embed="rId7"/>
          <a:stretch>
            <a:fillRect/>
          </a:stretch>
        </p:blipFill>
        <p:spPr>
          <a:xfrm>
            <a:off x="1913939" y="3199003"/>
            <a:ext cx="241300" cy="241300"/>
          </a:xfrm>
          <a:prstGeom prst="rect">
            <a:avLst/>
          </a:prstGeom>
        </p:spPr>
      </p:pic>
      <p:pic>
        <p:nvPicPr>
          <p:cNvPr id="18" name="Picture 17">
            <a:extLst>
              <a:ext uri="{FF2B5EF4-FFF2-40B4-BE49-F238E27FC236}">
                <a16:creationId xmlns:a16="http://schemas.microsoft.com/office/drawing/2014/main" id="{5A6F058D-2A4A-B1D8-D310-4BA8933E25F5}"/>
              </a:ext>
            </a:extLst>
          </p:cNvPr>
          <p:cNvPicPr>
            <a:picLocks noChangeAspect="1"/>
          </p:cNvPicPr>
          <p:nvPr/>
        </p:nvPicPr>
        <p:blipFill>
          <a:blip r:embed="rId8"/>
          <a:stretch>
            <a:fillRect/>
          </a:stretch>
        </p:blipFill>
        <p:spPr>
          <a:xfrm>
            <a:off x="1913939" y="3608724"/>
            <a:ext cx="241300" cy="241300"/>
          </a:xfrm>
          <a:prstGeom prst="rect">
            <a:avLst/>
          </a:prstGeom>
        </p:spPr>
      </p:pic>
      <p:pic>
        <p:nvPicPr>
          <p:cNvPr id="19" name="Picture 18">
            <a:extLst>
              <a:ext uri="{FF2B5EF4-FFF2-40B4-BE49-F238E27FC236}">
                <a16:creationId xmlns:a16="http://schemas.microsoft.com/office/drawing/2014/main" id="{6C80A29C-9501-0B00-90ED-EAD8F4A8CBA0}"/>
              </a:ext>
            </a:extLst>
          </p:cNvPr>
          <p:cNvPicPr>
            <a:picLocks noChangeAspect="1"/>
          </p:cNvPicPr>
          <p:nvPr/>
        </p:nvPicPr>
        <p:blipFill>
          <a:blip r:embed="rId9"/>
          <a:stretch>
            <a:fillRect/>
          </a:stretch>
        </p:blipFill>
        <p:spPr>
          <a:xfrm>
            <a:off x="1903337" y="4009694"/>
            <a:ext cx="241300" cy="254000"/>
          </a:xfrm>
          <a:prstGeom prst="rect">
            <a:avLst/>
          </a:prstGeom>
        </p:spPr>
      </p:pic>
      <p:pic>
        <p:nvPicPr>
          <p:cNvPr id="20" name="Picture 19">
            <a:extLst>
              <a:ext uri="{FF2B5EF4-FFF2-40B4-BE49-F238E27FC236}">
                <a16:creationId xmlns:a16="http://schemas.microsoft.com/office/drawing/2014/main" id="{D96EDCAC-9E71-8BF6-6897-B532B5BFB261}"/>
              </a:ext>
            </a:extLst>
          </p:cNvPr>
          <p:cNvPicPr>
            <a:picLocks noChangeAspect="1"/>
          </p:cNvPicPr>
          <p:nvPr/>
        </p:nvPicPr>
        <p:blipFill>
          <a:blip r:embed="rId10"/>
          <a:stretch>
            <a:fillRect/>
          </a:stretch>
        </p:blipFill>
        <p:spPr>
          <a:xfrm>
            <a:off x="1913939" y="4322224"/>
            <a:ext cx="241300" cy="254000"/>
          </a:xfrm>
          <a:prstGeom prst="rect">
            <a:avLst/>
          </a:prstGeom>
        </p:spPr>
      </p:pic>
    </p:spTree>
    <p:extLst>
      <p:ext uri="{BB962C8B-B14F-4D97-AF65-F5344CB8AC3E}">
        <p14:creationId xmlns:p14="http://schemas.microsoft.com/office/powerpoint/2010/main" val="348293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B1AB1-2C80-3A49-D449-E708D017E57F}"/>
              </a:ext>
            </a:extLst>
          </p:cNvPr>
          <p:cNvPicPr>
            <a:picLocks noChangeAspect="1"/>
          </p:cNvPicPr>
          <p:nvPr/>
        </p:nvPicPr>
        <p:blipFill>
          <a:blip r:embed="rId2"/>
          <a:stretch>
            <a:fillRect/>
          </a:stretch>
        </p:blipFill>
        <p:spPr>
          <a:xfrm>
            <a:off x="4949093" y="2010021"/>
            <a:ext cx="1993900" cy="800100"/>
          </a:xfrm>
          <a:prstGeom prst="rect">
            <a:avLst/>
          </a:prstGeom>
        </p:spPr>
      </p:pic>
    </p:spTree>
    <p:extLst>
      <p:ext uri="{BB962C8B-B14F-4D97-AF65-F5344CB8AC3E}">
        <p14:creationId xmlns:p14="http://schemas.microsoft.com/office/powerpoint/2010/main" val="226941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47670-1465-E9C6-9C6A-71B502A9B3EE}"/>
              </a:ext>
            </a:extLst>
          </p:cNvPr>
          <p:cNvPicPr>
            <a:picLocks noChangeAspect="1"/>
          </p:cNvPicPr>
          <p:nvPr/>
        </p:nvPicPr>
        <p:blipFill>
          <a:blip r:embed="rId2"/>
          <a:stretch>
            <a:fillRect/>
          </a:stretch>
        </p:blipFill>
        <p:spPr>
          <a:xfrm>
            <a:off x="2209800" y="1447139"/>
            <a:ext cx="7772400" cy="3963721"/>
          </a:xfrm>
          <a:prstGeom prst="rect">
            <a:avLst/>
          </a:prstGeom>
        </p:spPr>
      </p:pic>
      <p:sp>
        <p:nvSpPr>
          <p:cNvPr id="5" name="Rectangle 4">
            <a:extLst>
              <a:ext uri="{FF2B5EF4-FFF2-40B4-BE49-F238E27FC236}">
                <a16:creationId xmlns:a16="http://schemas.microsoft.com/office/drawing/2014/main" id="{DE9BCF58-D27B-26FD-6B2C-2F293CE0F7EE}"/>
              </a:ext>
            </a:extLst>
          </p:cNvPr>
          <p:cNvSpPr/>
          <p:nvPr/>
        </p:nvSpPr>
        <p:spPr>
          <a:xfrm>
            <a:off x="3251420" y="2143880"/>
            <a:ext cx="1662485"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36055F4-AF54-ED6E-1829-19A515204061}"/>
              </a:ext>
            </a:extLst>
          </p:cNvPr>
          <p:cNvSpPr/>
          <p:nvPr/>
        </p:nvSpPr>
        <p:spPr>
          <a:xfrm>
            <a:off x="7505369" y="3018523"/>
            <a:ext cx="2171368"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D34AC3-2CAC-903D-B955-2FAA20880079}"/>
              </a:ext>
            </a:extLst>
          </p:cNvPr>
          <p:cNvSpPr/>
          <p:nvPr/>
        </p:nvSpPr>
        <p:spPr>
          <a:xfrm>
            <a:off x="3251420" y="2573250"/>
            <a:ext cx="652670" cy="35282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98FC14-991F-A783-90E9-87E437FD789D}"/>
              </a:ext>
            </a:extLst>
          </p:cNvPr>
          <p:cNvSpPr/>
          <p:nvPr/>
        </p:nvSpPr>
        <p:spPr>
          <a:xfrm>
            <a:off x="3251420" y="3386270"/>
            <a:ext cx="907112"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C9C8D2-47D4-ECFF-7F98-DAFF51B324B0}"/>
              </a:ext>
            </a:extLst>
          </p:cNvPr>
          <p:cNvSpPr/>
          <p:nvPr/>
        </p:nvSpPr>
        <p:spPr>
          <a:xfrm>
            <a:off x="3251420" y="3777369"/>
            <a:ext cx="978674" cy="30265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ectangle 9">
            <a:extLst>
              <a:ext uri="{FF2B5EF4-FFF2-40B4-BE49-F238E27FC236}">
                <a16:creationId xmlns:a16="http://schemas.microsoft.com/office/drawing/2014/main" id="{DE5EF502-A97D-C5F1-7C20-77732183F57D}"/>
              </a:ext>
            </a:extLst>
          </p:cNvPr>
          <p:cNvSpPr/>
          <p:nvPr/>
        </p:nvSpPr>
        <p:spPr>
          <a:xfrm>
            <a:off x="3251419" y="4395100"/>
            <a:ext cx="1328531"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7E8CD8-145D-73C7-B06F-D559A4380DA5}"/>
              </a:ext>
            </a:extLst>
          </p:cNvPr>
          <p:cNvSpPr/>
          <p:nvPr/>
        </p:nvSpPr>
        <p:spPr>
          <a:xfrm>
            <a:off x="9119483" y="5177300"/>
            <a:ext cx="652670" cy="23356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564294-1111-E6C0-23EB-5914BFF806EC}"/>
              </a:ext>
            </a:extLst>
          </p:cNvPr>
          <p:cNvSpPr/>
          <p:nvPr/>
        </p:nvSpPr>
        <p:spPr>
          <a:xfrm>
            <a:off x="8466812" y="1447139"/>
            <a:ext cx="1515387" cy="233560"/>
          </a:xfrm>
          <a:prstGeom prst="rect">
            <a:avLst/>
          </a:prstGeom>
          <a:solidFill>
            <a:schemeClr val="bg1">
              <a:lumMod val="85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970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93B823-4E34-E4DA-59C6-0EC46403D315}"/>
              </a:ext>
            </a:extLst>
          </p:cNvPr>
          <p:cNvPicPr>
            <a:picLocks noChangeAspect="1"/>
          </p:cNvPicPr>
          <p:nvPr/>
        </p:nvPicPr>
        <p:blipFill>
          <a:blip r:embed="rId2"/>
          <a:stretch>
            <a:fillRect/>
          </a:stretch>
        </p:blipFill>
        <p:spPr>
          <a:xfrm>
            <a:off x="647700" y="476915"/>
            <a:ext cx="5526773" cy="4552285"/>
          </a:xfrm>
          <a:prstGeom prst="rect">
            <a:avLst/>
          </a:prstGeom>
        </p:spPr>
      </p:pic>
      <p:pic>
        <p:nvPicPr>
          <p:cNvPr id="5" name="Picture 4">
            <a:extLst>
              <a:ext uri="{FF2B5EF4-FFF2-40B4-BE49-F238E27FC236}">
                <a16:creationId xmlns:a16="http://schemas.microsoft.com/office/drawing/2014/main" id="{BD710FBB-33DE-54E8-1FBF-CDA40FE050D5}"/>
              </a:ext>
            </a:extLst>
          </p:cNvPr>
          <p:cNvPicPr>
            <a:picLocks noChangeAspect="1"/>
          </p:cNvPicPr>
          <p:nvPr/>
        </p:nvPicPr>
        <p:blipFill>
          <a:blip r:embed="rId3"/>
          <a:stretch>
            <a:fillRect/>
          </a:stretch>
        </p:blipFill>
        <p:spPr>
          <a:xfrm>
            <a:off x="6884597" y="840386"/>
            <a:ext cx="4659703" cy="4049113"/>
          </a:xfrm>
          <a:prstGeom prst="rect">
            <a:avLst/>
          </a:prstGeom>
        </p:spPr>
      </p:pic>
    </p:spTree>
    <p:extLst>
      <p:ext uri="{BB962C8B-B14F-4D97-AF65-F5344CB8AC3E}">
        <p14:creationId xmlns:p14="http://schemas.microsoft.com/office/powerpoint/2010/main" val="20905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845B81-03D4-82AA-6C18-83AB140BF8B0}"/>
              </a:ext>
            </a:extLst>
          </p:cNvPr>
          <p:cNvPicPr>
            <a:picLocks noChangeAspect="1"/>
          </p:cNvPicPr>
          <p:nvPr/>
        </p:nvPicPr>
        <p:blipFill>
          <a:blip r:embed="rId2"/>
          <a:stretch>
            <a:fillRect/>
          </a:stretch>
        </p:blipFill>
        <p:spPr>
          <a:xfrm>
            <a:off x="965201" y="513714"/>
            <a:ext cx="9499599" cy="5582285"/>
          </a:xfrm>
          <a:prstGeom prst="rect">
            <a:avLst/>
          </a:prstGeom>
          <a:ln>
            <a:solidFill>
              <a:schemeClr val="tx1"/>
            </a:solidFill>
          </a:ln>
        </p:spPr>
      </p:pic>
      <p:graphicFrame>
        <p:nvGraphicFramePr>
          <p:cNvPr id="3" name="Diagram 2">
            <a:extLst>
              <a:ext uri="{FF2B5EF4-FFF2-40B4-BE49-F238E27FC236}">
                <a16:creationId xmlns:a16="http://schemas.microsoft.com/office/drawing/2014/main" id="{126DB11F-52A1-3E27-0E76-8277F9A6D4C7}"/>
              </a:ext>
            </a:extLst>
          </p:cNvPr>
          <p:cNvGraphicFramePr/>
          <p:nvPr>
            <p:extLst>
              <p:ext uri="{D42A27DB-BD31-4B8C-83A1-F6EECF244321}">
                <p14:modId xmlns:p14="http://schemas.microsoft.com/office/powerpoint/2010/main" val="1253143380"/>
              </p:ext>
            </p:extLst>
          </p:nvPr>
        </p:nvGraphicFramePr>
        <p:xfrm>
          <a:off x="6959600" y="513714"/>
          <a:ext cx="8737600" cy="55822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764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A8FA7E4-2550-0A86-B3EA-A24D539CF651}"/>
              </a:ext>
            </a:extLst>
          </p:cNvPr>
          <p:cNvGraphicFramePr/>
          <p:nvPr>
            <p:extLst>
              <p:ext uri="{D42A27DB-BD31-4B8C-83A1-F6EECF244321}">
                <p14:modId xmlns:p14="http://schemas.microsoft.com/office/powerpoint/2010/main" val="398342496"/>
              </p:ext>
            </p:extLst>
          </p:nvPr>
        </p:nvGraphicFramePr>
        <p:xfrm>
          <a:off x="2565400" y="506733"/>
          <a:ext cx="7467600" cy="465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7544C998-19D6-C4A9-0775-6316D0643FA9}"/>
              </a:ext>
            </a:extLst>
          </p:cNvPr>
          <p:cNvGraphicFramePr/>
          <p:nvPr>
            <p:extLst>
              <p:ext uri="{D42A27DB-BD31-4B8C-83A1-F6EECF244321}">
                <p14:modId xmlns:p14="http://schemas.microsoft.com/office/powerpoint/2010/main" val="1607364033"/>
              </p:ext>
            </p:extLst>
          </p:nvPr>
        </p:nvGraphicFramePr>
        <p:xfrm>
          <a:off x="8529122" y="327781"/>
          <a:ext cx="2955636" cy="17504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822AB4A7-65E3-F2B8-C1D1-A24486712090}"/>
              </a:ext>
            </a:extLst>
          </p:cNvPr>
          <p:cNvGraphicFramePr/>
          <p:nvPr>
            <p:extLst>
              <p:ext uri="{D42A27DB-BD31-4B8C-83A1-F6EECF244321}">
                <p14:modId xmlns:p14="http://schemas.microsoft.com/office/powerpoint/2010/main" val="395229752"/>
              </p:ext>
            </p:extLst>
          </p:nvPr>
        </p:nvGraphicFramePr>
        <p:xfrm>
          <a:off x="9610435" y="2089837"/>
          <a:ext cx="2568865" cy="17504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a:extLst>
              <a:ext uri="{FF2B5EF4-FFF2-40B4-BE49-F238E27FC236}">
                <a16:creationId xmlns:a16="http://schemas.microsoft.com/office/drawing/2014/main" id="{95BBC45F-4129-4E31-96AC-C2368524E120}"/>
              </a:ext>
            </a:extLst>
          </p:cNvPr>
          <p:cNvGraphicFramePr/>
          <p:nvPr>
            <p:extLst>
              <p:ext uri="{D42A27DB-BD31-4B8C-83A1-F6EECF244321}">
                <p14:modId xmlns:p14="http://schemas.microsoft.com/office/powerpoint/2010/main" val="3602077770"/>
              </p:ext>
            </p:extLst>
          </p:nvPr>
        </p:nvGraphicFramePr>
        <p:xfrm>
          <a:off x="1087582" y="142371"/>
          <a:ext cx="2955636" cy="175040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9" name="Diagram 8">
            <a:extLst>
              <a:ext uri="{FF2B5EF4-FFF2-40B4-BE49-F238E27FC236}">
                <a16:creationId xmlns:a16="http://schemas.microsoft.com/office/drawing/2014/main" id="{34411F0A-7A25-6C2E-D088-8C1E6836D970}"/>
              </a:ext>
            </a:extLst>
          </p:cNvPr>
          <p:cNvGraphicFramePr/>
          <p:nvPr>
            <p:extLst>
              <p:ext uri="{D42A27DB-BD31-4B8C-83A1-F6EECF244321}">
                <p14:modId xmlns:p14="http://schemas.microsoft.com/office/powerpoint/2010/main" val="1597710323"/>
              </p:ext>
            </p:extLst>
          </p:nvPr>
        </p:nvGraphicFramePr>
        <p:xfrm>
          <a:off x="944087" y="4858422"/>
          <a:ext cx="2955636" cy="175040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1" name="Diagram 10">
            <a:extLst>
              <a:ext uri="{FF2B5EF4-FFF2-40B4-BE49-F238E27FC236}">
                <a16:creationId xmlns:a16="http://schemas.microsoft.com/office/drawing/2014/main" id="{51AB3A07-2037-E8F7-7878-CD39EB7B8020}"/>
              </a:ext>
            </a:extLst>
          </p:cNvPr>
          <p:cNvGraphicFramePr/>
          <p:nvPr>
            <p:extLst>
              <p:ext uri="{D42A27DB-BD31-4B8C-83A1-F6EECF244321}">
                <p14:modId xmlns:p14="http://schemas.microsoft.com/office/powerpoint/2010/main" val="2845891991"/>
              </p:ext>
            </p:extLst>
          </p:nvPr>
        </p:nvGraphicFramePr>
        <p:xfrm>
          <a:off x="8698677" y="4735277"/>
          <a:ext cx="2955636" cy="175040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2" name="Bent Arrow 11">
            <a:extLst>
              <a:ext uri="{FF2B5EF4-FFF2-40B4-BE49-F238E27FC236}">
                <a16:creationId xmlns:a16="http://schemas.microsoft.com/office/drawing/2014/main" id="{36CD95AC-39B1-795D-5B0F-5FD76FE8A71A}"/>
              </a:ext>
            </a:extLst>
          </p:cNvPr>
          <p:cNvSpPr/>
          <p:nvPr/>
        </p:nvSpPr>
        <p:spPr>
          <a:xfrm>
            <a:off x="7307199" y="582933"/>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Bent Arrow 1">
            <a:extLst>
              <a:ext uri="{FF2B5EF4-FFF2-40B4-BE49-F238E27FC236}">
                <a16:creationId xmlns:a16="http://schemas.microsoft.com/office/drawing/2014/main" id="{CEF56BC6-82ED-2EA5-FA9B-048F112E537E}"/>
              </a:ext>
            </a:extLst>
          </p:cNvPr>
          <p:cNvSpPr/>
          <p:nvPr/>
        </p:nvSpPr>
        <p:spPr>
          <a:xfrm>
            <a:off x="8432800" y="2389688"/>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Bent Arrow 2">
            <a:extLst>
              <a:ext uri="{FF2B5EF4-FFF2-40B4-BE49-F238E27FC236}">
                <a16:creationId xmlns:a16="http://schemas.microsoft.com/office/drawing/2014/main" id="{75BCBE7F-938C-235E-24E1-683B14DF052C}"/>
              </a:ext>
            </a:extLst>
          </p:cNvPr>
          <p:cNvSpPr/>
          <p:nvPr/>
        </p:nvSpPr>
        <p:spPr>
          <a:xfrm flipV="1">
            <a:off x="7403521" y="5001654"/>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Bent Arrow 3">
            <a:extLst>
              <a:ext uri="{FF2B5EF4-FFF2-40B4-BE49-F238E27FC236}">
                <a16:creationId xmlns:a16="http://schemas.microsoft.com/office/drawing/2014/main" id="{C565883D-4B34-04AE-634E-C87D6A4E8D81}"/>
              </a:ext>
            </a:extLst>
          </p:cNvPr>
          <p:cNvSpPr/>
          <p:nvPr/>
        </p:nvSpPr>
        <p:spPr>
          <a:xfrm flipH="1" flipV="1">
            <a:off x="4021778" y="5038863"/>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8" name="Diagram 17">
            <a:extLst>
              <a:ext uri="{FF2B5EF4-FFF2-40B4-BE49-F238E27FC236}">
                <a16:creationId xmlns:a16="http://schemas.microsoft.com/office/drawing/2014/main" id="{2FAD250A-1D5A-7C16-622D-215F54846894}"/>
              </a:ext>
            </a:extLst>
          </p:cNvPr>
          <p:cNvGraphicFramePr/>
          <p:nvPr>
            <p:extLst>
              <p:ext uri="{D42A27DB-BD31-4B8C-83A1-F6EECF244321}">
                <p14:modId xmlns:p14="http://schemas.microsoft.com/office/powerpoint/2010/main" val="4146538062"/>
              </p:ext>
            </p:extLst>
          </p:nvPr>
        </p:nvGraphicFramePr>
        <p:xfrm>
          <a:off x="12699" y="2021109"/>
          <a:ext cx="2883477" cy="1750402"/>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9" name="Bent Arrow 18">
            <a:extLst>
              <a:ext uri="{FF2B5EF4-FFF2-40B4-BE49-F238E27FC236}">
                <a16:creationId xmlns:a16="http://schemas.microsoft.com/office/drawing/2014/main" id="{9E59F8ED-D90F-880D-84EC-03C0DE46B35B}"/>
              </a:ext>
            </a:extLst>
          </p:cNvPr>
          <p:cNvSpPr/>
          <p:nvPr/>
        </p:nvSpPr>
        <p:spPr>
          <a:xfrm flipH="1">
            <a:off x="2896177" y="2349764"/>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Bent Arrow 19">
            <a:extLst>
              <a:ext uri="{FF2B5EF4-FFF2-40B4-BE49-F238E27FC236}">
                <a16:creationId xmlns:a16="http://schemas.microsoft.com/office/drawing/2014/main" id="{5963C023-4F24-71C6-6EA2-C312A7A22677}"/>
              </a:ext>
            </a:extLst>
          </p:cNvPr>
          <p:cNvSpPr/>
          <p:nvPr/>
        </p:nvSpPr>
        <p:spPr>
          <a:xfrm flipH="1">
            <a:off x="4111498" y="427557"/>
            <a:ext cx="1125601" cy="242567"/>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Curved Left Arrow 20">
            <a:extLst>
              <a:ext uri="{FF2B5EF4-FFF2-40B4-BE49-F238E27FC236}">
                <a16:creationId xmlns:a16="http://schemas.microsoft.com/office/drawing/2014/main" id="{9138AB42-3C35-3B57-B892-06D1AAD1C08B}"/>
              </a:ext>
            </a:extLst>
          </p:cNvPr>
          <p:cNvSpPr/>
          <p:nvPr/>
        </p:nvSpPr>
        <p:spPr>
          <a:xfrm>
            <a:off x="8734298" y="5715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urved Left Arrow 23">
            <a:extLst>
              <a:ext uri="{FF2B5EF4-FFF2-40B4-BE49-F238E27FC236}">
                <a16:creationId xmlns:a16="http://schemas.microsoft.com/office/drawing/2014/main" id="{43178474-96C8-F5E9-8A6F-847135937BF1}"/>
              </a:ext>
            </a:extLst>
          </p:cNvPr>
          <p:cNvSpPr/>
          <p:nvPr/>
        </p:nvSpPr>
        <p:spPr>
          <a:xfrm>
            <a:off x="8848598" y="10795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Left Arrow 24">
            <a:extLst>
              <a:ext uri="{FF2B5EF4-FFF2-40B4-BE49-F238E27FC236}">
                <a16:creationId xmlns:a16="http://schemas.microsoft.com/office/drawing/2014/main" id="{CE0BF975-BC0C-B044-B188-1123C9DA2061}"/>
              </a:ext>
            </a:extLst>
          </p:cNvPr>
          <p:cNvSpPr/>
          <p:nvPr/>
        </p:nvSpPr>
        <p:spPr>
          <a:xfrm>
            <a:off x="9788398" y="23241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Left Arrow 25">
            <a:extLst>
              <a:ext uri="{FF2B5EF4-FFF2-40B4-BE49-F238E27FC236}">
                <a16:creationId xmlns:a16="http://schemas.microsoft.com/office/drawing/2014/main" id="{602E9F27-DE8D-0FEA-A809-CA829D50317E}"/>
              </a:ext>
            </a:extLst>
          </p:cNvPr>
          <p:cNvSpPr/>
          <p:nvPr/>
        </p:nvSpPr>
        <p:spPr>
          <a:xfrm>
            <a:off x="9915398" y="28448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Left Arrow 26">
            <a:extLst>
              <a:ext uri="{FF2B5EF4-FFF2-40B4-BE49-F238E27FC236}">
                <a16:creationId xmlns:a16="http://schemas.microsoft.com/office/drawing/2014/main" id="{B678DF17-0C18-8E13-07FF-04534A7A3868}"/>
              </a:ext>
            </a:extLst>
          </p:cNvPr>
          <p:cNvSpPr/>
          <p:nvPr/>
        </p:nvSpPr>
        <p:spPr>
          <a:xfrm>
            <a:off x="8886698" y="49657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urved Left Arrow 27">
            <a:extLst>
              <a:ext uri="{FF2B5EF4-FFF2-40B4-BE49-F238E27FC236}">
                <a16:creationId xmlns:a16="http://schemas.microsoft.com/office/drawing/2014/main" id="{B8E1E49E-1D35-D1BB-0FAE-5128D3ACD92F}"/>
              </a:ext>
            </a:extLst>
          </p:cNvPr>
          <p:cNvSpPr/>
          <p:nvPr/>
        </p:nvSpPr>
        <p:spPr>
          <a:xfrm>
            <a:off x="9013698" y="54991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urved Left Arrow 28">
            <a:extLst>
              <a:ext uri="{FF2B5EF4-FFF2-40B4-BE49-F238E27FC236}">
                <a16:creationId xmlns:a16="http://schemas.microsoft.com/office/drawing/2014/main" id="{C3ED793E-3D37-65A7-016A-91FF38139165}"/>
              </a:ext>
            </a:extLst>
          </p:cNvPr>
          <p:cNvSpPr/>
          <p:nvPr/>
        </p:nvSpPr>
        <p:spPr>
          <a:xfrm flipH="1">
            <a:off x="2550059" y="330200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urved Left Arrow 29">
            <a:extLst>
              <a:ext uri="{FF2B5EF4-FFF2-40B4-BE49-F238E27FC236}">
                <a16:creationId xmlns:a16="http://schemas.microsoft.com/office/drawing/2014/main" id="{1C830974-B8F5-7857-97EB-C5521CA6DA27}"/>
              </a:ext>
            </a:extLst>
          </p:cNvPr>
          <p:cNvSpPr/>
          <p:nvPr/>
        </p:nvSpPr>
        <p:spPr>
          <a:xfrm>
            <a:off x="8721598" y="16129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rved Left Arrow 30">
            <a:extLst>
              <a:ext uri="{FF2B5EF4-FFF2-40B4-BE49-F238E27FC236}">
                <a16:creationId xmlns:a16="http://schemas.microsoft.com/office/drawing/2014/main" id="{50ECCE12-A6A7-E3AC-AA82-D2205212F1DC}"/>
              </a:ext>
            </a:extLst>
          </p:cNvPr>
          <p:cNvSpPr/>
          <p:nvPr/>
        </p:nvSpPr>
        <p:spPr>
          <a:xfrm>
            <a:off x="9801098" y="33782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a:extLst>
              <a:ext uri="{FF2B5EF4-FFF2-40B4-BE49-F238E27FC236}">
                <a16:creationId xmlns:a16="http://schemas.microsoft.com/office/drawing/2014/main" id="{F97F7449-588F-BAFD-D9E6-74BD27328A17}"/>
              </a:ext>
            </a:extLst>
          </p:cNvPr>
          <p:cNvSpPr/>
          <p:nvPr/>
        </p:nvSpPr>
        <p:spPr>
          <a:xfrm>
            <a:off x="8873998" y="6019801"/>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Left Arrow 32">
            <a:extLst>
              <a:ext uri="{FF2B5EF4-FFF2-40B4-BE49-F238E27FC236}">
                <a16:creationId xmlns:a16="http://schemas.microsoft.com/office/drawing/2014/main" id="{5ADA9355-8D54-2895-8178-37EB426A66A5}"/>
              </a:ext>
            </a:extLst>
          </p:cNvPr>
          <p:cNvSpPr/>
          <p:nvPr/>
        </p:nvSpPr>
        <p:spPr>
          <a:xfrm flipH="1">
            <a:off x="3721923" y="379733"/>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rved Left Arrow 33">
            <a:extLst>
              <a:ext uri="{FF2B5EF4-FFF2-40B4-BE49-F238E27FC236}">
                <a16:creationId xmlns:a16="http://schemas.microsoft.com/office/drawing/2014/main" id="{06C53898-8ADD-3F5C-5F85-67ABB7B39689}"/>
              </a:ext>
            </a:extLst>
          </p:cNvPr>
          <p:cNvSpPr/>
          <p:nvPr/>
        </p:nvSpPr>
        <p:spPr>
          <a:xfrm flipH="1">
            <a:off x="2427758" y="2766219"/>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urved Left Arrow 34">
            <a:extLst>
              <a:ext uri="{FF2B5EF4-FFF2-40B4-BE49-F238E27FC236}">
                <a16:creationId xmlns:a16="http://schemas.microsoft.com/office/drawing/2014/main" id="{663580FF-2CF7-FC70-F18C-78CE10751E5F}"/>
              </a:ext>
            </a:extLst>
          </p:cNvPr>
          <p:cNvSpPr/>
          <p:nvPr/>
        </p:nvSpPr>
        <p:spPr>
          <a:xfrm flipH="1">
            <a:off x="3563627" y="5090347"/>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urved Left Arrow 35">
            <a:extLst>
              <a:ext uri="{FF2B5EF4-FFF2-40B4-BE49-F238E27FC236}">
                <a16:creationId xmlns:a16="http://schemas.microsoft.com/office/drawing/2014/main" id="{FDA1A240-352E-1624-348A-BDC6489AD175}"/>
              </a:ext>
            </a:extLst>
          </p:cNvPr>
          <p:cNvSpPr/>
          <p:nvPr/>
        </p:nvSpPr>
        <p:spPr>
          <a:xfrm flipH="1">
            <a:off x="3439221" y="5606623"/>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Curved Left Arrow 36">
            <a:extLst>
              <a:ext uri="{FF2B5EF4-FFF2-40B4-BE49-F238E27FC236}">
                <a16:creationId xmlns:a16="http://schemas.microsoft.com/office/drawing/2014/main" id="{CAC3054E-A171-596E-5054-28ABA5D1A6F2}"/>
              </a:ext>
            </a:extLst>
          </p:cNvPr>
          <p:cNvSpPr/>
          <p:nvPr/>
        </p:nvSpPr>
        <p:spPr>
          <a:xfrm flipH="1">
            <a:off x="3561522" y="613239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urved Left Arrow 37">
            <a:extLst>
              <a:ext uri="{FF2B5EF4-FFF2-40B4-BE49-F238E27FC236}">
                <a16:creationId xmlns:a16="http://schemas.microsoft.com/office/drawing/2014/main" id="{85106E56-9A80-3C10-71C4-AFB74970E7F5}"/>
              </a:ext>
            </a:extLst>
          </p:cNvPr>
          <p:cNvSpPr/>
          <p:nvPr/>
        </p:nvSpPr>
        <p:spPr>
          <a:xfrm flipH="1">
            <a:off x="2560701" y="2222764"/>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urved Left Arrow 38">
            <a:extLst>
              <a:ext uri="{FF2B5EF4-FFF2-40B4-BE49-F238E27FC236}">
                <a16:creationId xmlns:a16="http://schemas.microsoft.com/office/drawing/2014/main" id="{0501CDEB-E6B4-01C0-CCDA-01E5C935C441}"/>
              </a:ext>
            </a:extLst>
          </p:cNvPr>
          <p:cNvSpPr/>
          <p:nvPr/>
        </p:nvSpPr>
        <p:spPr>
          <a:xfrm flipH="1">
            <a:off x="3721922" y="142531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urved Left Arrow 39">
            <a:extLst>
              <a:ext uri="{FF2B5EF4-FFF2-40B4-BE49-F238E27FC236}">
                <a16:creationId xmlns:a16="http://schemas.microsoft.com/office/drawing/2014/main" id="{5DAC5D7D-F4A5-5AC6-8AC4-64F33B34C672}"/>
              </a:ext>
            </a:extLst>
          </p:cNvPr>
          <p:cNvSpPr/>
          <p:nvPr/>
        </p:nvSpPr>
        <p:spPr>
          <a:xfrm flipH="1">
            <a:off x="3571872" y="903030"/>
            <a:ext cx="122301" cy="253999"/>
          </a:xfrm>
          <a:prstGeom prst="curvedLef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Curved Connector 41">
            <a:extLst>
              <a:ext uri="{FF2B5EF4-FFF2-40B4-BE49-F238E27FC236}">
                <a16:creationId xmlns:a16="http://schemas.microsoft.com/office/drawing/2014/main" id="{5A692388-364D-7930-B77B-8550EA57872C}"/>
              </a:ext>
            </a:extLst>
          </p:cNvPr>
          <p:cNvCxnSpPr>
            <a:cxnSpLocks/>
          </p:cNvCxnSpPr>
          <p:nvPr/>
        </p:nvCxnSpPr>
        <p:spPr>
          <a:xfrm>
            <a:off x="5444178" y="1157029"/>
            <a:ext cx="2522143" cy="1678860"/>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1644386C-1F9D-B36E-0030-149F63A0B424}"/>
              </a:ext>
            </a:extLst>
          </p:cNvPr>
          <p:cNvCxnSpPr/>
          <p:nvPr/>
        </p:nvCxnSpPr>
        <p:spPr>
          <a:xfrm rot="16200000" flipH="1">
            <a:off x="4673926" y="1821484"/>
            <a:ext cx="3155129" cy="1880511"/>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8488084A-1C25-747D-70B1-9B88B89026C0}"/>
              </a:ext>
            </a:extLst>
          </p:cNvPr>
          <p:cNvCxnSpPr/>
          <p:nvPr/>
        </p:nvCxnSpPr>
        <p:spPr>
          <a:xfrm flipV="1">
            <a:off x="5543837" y="2971800"/>
            <a:ext cx="2326162" cy="1318861"/>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CC1843B3-FACE-A881-B8A5-BA72CC0F46CE}"/>
              </a:ext>
            </a:extLst>
          </p:cNvPr>
          <p:cNvCxnSpPr/>
          <p:nvPr/>
        </p:nvCxnSpPr>
        <p:spPr>
          <a:xfrm rot="16200000" flipH="1">
            <a:off x="3727617" y="2622743"/>
            <a:ext cx="3136322" cy="296799"/>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65684708-8372-B5D8-A3EB-3CA487F49DE4}"/>
              </a:ext>
            </a:extLst>
          </p:cNvPr>
          <p:cNvCxnSpPr>
            <a:cxnSpLocks/>
          </p:cNvCxnSpPr>
          <p:nvPr/>
        </p:nvCxnSpPr>
        <p:spPr>
          <a:xfrm flipV="1">
            <a:off x="5584659" y="4366449"/>
            <a:ext cx="1337337" cy="99855"/>
          </a:xfrm>
          <a:prstGeom prst="curvedConnector3">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516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C0803-4708-0EF9-80F0-F9E79C98C9DE}"/>
              </a:ext>
            </a:extLst>
          </p:cNvPr>
          <p:cNvSpPr/>
          <p:nvPr/>
        </p:nvSpPr>
        <p:spPr>
          <a:xfrm>
            <a:off x="1346200" y="275500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a:t>
            </a:r>
          </a:p>
        </p:txBody>
      </p:sp>
      <p:sp>
        <p:nvSpPr>
          <p:cNvPr id="4" name="Oval Callout 3">
            <a:extLst>
              <a:ext uri="{FF2B5EF4-FFF2-40B4-BE49-F238E27FC236}">
                <a16:creationId xmlns:a16="http://schemas.microsoft.com/office/drawing/2014/main" id="{A2F989A9-2FA8-F9D5-17EC-072E716325BF}"/>
              </a:ext>
            </a:extLst>
          </p:cNvPr>
          <p:cNvSpPr/>
          <p:nvPr/>
        </p:nvSpPr>
        <p:spPr>
          <a:xfrm>
            <a:off x="584200" y="359236"/>
            <a:ext cx="4279900" cy="1536700"/>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how to fix the dashboard of the Mercedes-Benz GLC Coupe 2024 ) </a:t>
            </a:r>
          </a:p>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 name="Picture 7">
            <a:extLst>
              <a:ext uri="{FF2B5EF4-FFF2-40B4-BE49-F238E27FC236}">
                <a16:creationId xmlns:a16="http://schemas.microsoft.com/office/drawing/2014/main" id="{79CE9B81-B215-DDFE-0132-96CC82C8B047}"/>
              </a:ext>
            </a:extLst>
          </p:cNvPr>
          <p:cNvPicPr>
            <a:picLocks noChangeAspect="1"/>
          </p:cNvPicPr>
          <p:nvPr/>
        </p:nvPicPr>
        <p:blipFill>
          <a:blip r:embed="rId3"/>
          <a:stretch>
            <a:fillRect/>
          </a:stretch>
        </p:blipFill>
        <p:spPr>
          <a:xfrm>
            <a:off x="5486400" y="2921897"/>
            <a:ext cx="6170613" cy="2558129"/>
          </a:xfrm>
          <a:prstGeom prst="rect">
            <a:avLst/>
          </a:prstGeom>
          <a:solidFill>
            <a:schemeClr val="bg1">
              <a:lumMod val="75000"/>
            </a:schemeClr>
          </a:solidFill>
          <a:ln>
            <a:solidFill>
              <a:schemeClr val="accent1">
                <a:shade val="15000"/>
              </a:schemeClr>
            </a:solidFill>
          </a:ln>
        </p:spPr>
      </p:pic>
      <p:sp>
        <p:nvSpPr>
          <p:cNvPr id="9" name="Rectangle 8">
            <a:extLst>
              <a:ext uri="{FF2B5EF4-FFF2-40B4-BE49-F238E27FC236}">
                <a16:creationId xmlns:a16="http://schemas.microsoft.com/office/drawing/2014/main" id="{3472B568-940F-5A8A-20E9-577B2420C9C4}"/>
              </a:ext>
            </a:extLst>
          </p:cNvPr>
          <p:cNvSpPr/>
          <p:nvPr/>
        </p:nvSpPr>
        <p:spPr>
          <a:xfrm>
            <a:off x="1346200" y="4847765"/>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 completion) </a:t>
            </a:r>
          </a:p>
        </p:txBody>
      </p:sp>
      <p:sp>
        <p:nvSpPr>
          <p:cNvPr id="10" name="Down Arrow 9">
            <a:extLst>
              <a:ext uri="{FF2B5EF4-FFF2-40B4-BE49-F238E27FC236}">
                <a16:creationId xmlns:a16="http://schemas.microsoft.com/office/drawing/2014/main" id="{FA639FD1-2FF3-E959-25C4-974812D95DF6}"/>
              </a:ext>
            </a:extLst>
          </p:cNvPr>
          <p:cNvSpPr/>
          <p:nvPr/>
        </p:nvSpPr>
        <p:spPr>
          <a:xfrm>
            <a:off x="2552700" y="2032000"/>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Down Arrow 10">
            <a:extLst>
              <a:ext uri="{FF2B5EF4-FFF2-40B4-BE49-F238E27FC236}">
                <a16:creationId xmlns:a16="http://schemas.microsoft.com/office/drawing/2014/main" id="{D468E0C6-F4B4-0F5C-5B72-5A30340F2780}"/>
              </a:ext>
            </a:extLst>
          </p:cNvPr>
          <p:cNvSpPr/>
          <p:nvPr/>
        </p:nvSpPr>
        <p:spPr>
          <a:xfrm>
            <a:off x="2533650" y="390886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Left Brace 11">
            <a:extLst>
              <a:ext uri="{FF2B5EF4-FFF2-40B4-BE49-F238E27FC236}">
                <a16:creationId xmlns:a16="http://schemas.microsoft.com/office/drawing/2014/main" id="{2E3DC968-470E-FF2E-14A7-E6995E3CDEEF}"/>
              </a:ext>
            </a:extLst>
          </p:cNvPr>
          <p:cNvSpPr/>
          <p:nvPr/>
        </p:nvSpPr>
        <p:spPr>
          <a:xfrm>
            <a:off x="4864100" y="2120900"/>
            <a:ext cx="469900" cy="4470400"/>
          </a:xfrm>
          <a:prstGeom prst="leftBrace">
            <a:avLst/>
          </a:prstGeom>
          <a:no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Bent Arrow 13">
            <a:extLst>
              <a:ext uri="{FF2B5EF4-FFF2-40B4-BE49-F238E27FC236}">
                <a16:creationId xmlns:a16="http://schemas.microsoft.com/office/drawing/2014/main" id="{45479C40-DC2F-5111-E4D0-F590998D9088}"/>
              </a:ext>
            </a:extLst>
          </p:cNvPr>
          <p:cNvSpPr/>
          <p:nvPr/>
        </p:nvSpPr>
        <p:spPr>
          <a:xfrm>
            <a:off x="3733800" y="4200962"/>
            <a:ext cx="990600" cy="536138"/>
          </a:xfrm>
          <a:prstGeom prst="bent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3984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C0803-4708-0EF9-80F0-F9E79C98C9DE}"/>
              </a:ext>
            </a:extLst>
          </p:cNvPr>
          <p:cNvSpPr/>
          <p:nvPr/>
        </p:nvSpPr>
        <p:spPr>
          <a:xfrm>
            <a:off x="4571830" y="570722"/>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 ( Text-2-Text type )</a:t>
            </a:r>
          </a:p>
        </p:txBody>
      </p:sp>
      <p:sp>
        <p:nvSpPr>
          <p:cNvPr id="9" name="Rectangle 8">
            <a:extLst>
              <a:ext uri="{FF2B5EF4-FFF2-40B4-BE49-F238E27FC236}">
                <a16:creationId xmlns:a16="http://schemas.microsoft.com/office/drawing/2014/main" id="{3472B568-940F-5A8A-20E9-577B2420C9C4}"/>
              </a:ext>
            </a:extLst>
          </p:cNvPr>
          <p:cNvSpPr/>
          <p:nvPr/>
        </p:nvSpPr>
        <p:spPr>
          <a:xfrm>
            <a:off x="8565553" y="570722"/>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Completion ( Text type) </a:t>
            </a:r>
          </a:p>
        </p:txBody>
      </p:sp>
      <p:sp>
        <p:nvSpPr>
          <p:cNvPr id="11" name="Down Arrow 10">
            <a:extLst>
              <a:ext uri="{FF2B5EF4-FFF2-40B4-BE49-F238E27FC236}">
                <a16:creationId xmlns:a16="http://schemas.microsoft.com/office/drawing/2014/main" id="{D468E0C6-F4B4-0F5C-5B72-5A30340F2780}"/>
              </a:ext>
            </a:extLst>
          </p:cNvPr>
          <p:cNvSpPr/>
          <p:nvPr/>
        </p:nvSpPr>
        <p:spPr>
          <a:xfrm rot="16200000">
            <a:off x="3905335" y="67867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Down Arrow 1">
            <a:extLst>
              <a:ext uri="{FF2B5EF4-FFF2-40B4-BE49-F238E27FC236}">
                <a16:creationId xmlns:a16="http://schemas.microsoft.com/office/drawing/2014/main" id="{04FA27A5-308D-250D-1F79-046F6001C070}"/>
              </a:ext>
            </a:extLst>
          </p:cNvPr>
          <p:cNvSpPr/>
          <p:nvPr/>
        </p:nvSpPr>
        <p:spPr>
          <a:xfrm rot="16200000">
            <a:off x="7772059" y="67867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F859DB75-4078-12AD-F8D9-D6BC46BBE817}"/>
              </a:ext>
            </a:extLst>
          </p:cNvPr>
          <p:cNvSpPr/>
          <p:nvPr/>
        </p:nvSpPr>
        <p:spPr>
          <a:xfrm>
            <a:off x="1143170" y="570722"/>
            <a:ext cx="251443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Text type)</a:t>
            </a:r>
          </a:p>
        </p:txBody>
      </p:sp>
      <p:sp>
        <p:nvSpPr>
          <p:cNvPr id="7" name="TextBox 6">
            <a:extLst>
              <a:ext uri="{FF2B5EF4-FFF2-40B4-BE49-F238E27FC236}">
                <a16:creationId xmlns:a16="http://schemas.microsoft.com/office/drawing/2014/main" id="{FEFF9E49-8D66-1A0E-0646-29EE95397346}"/>
              </a:ext>
            </a:extLst>
          </p:cNvPr>
          <p:cNvSpPr txBox="1"/>
          <p:nvPr/>
        </p:nvSpPr>
        <p:spPr>
          <a:xfrm>
            <a:off x="4546427" y="1765300"/>
            <a:ext cx="3708232" cy="36830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Text based Prompts</a:t>
            </a:r>
          </a:p>
        </p:txBody>
      </p:sp>
      <p:sp>
        <p:nvSpPr>
          <p:cNvPr id="13" name="Rectangle 12">
            <a:extLst>
              <a:ext uri="{FF2B5EF4-FFF2-40B4-BE49-F238E27FC236}">
                <a16:creationId xmlns:a16="http://schemas.microsoft.com/office/drawing/2014/main" id="{3202DC54-9DDA-F808-1125-CE78640878FC}"/>
              </a:ext>
            </a:extLst>
          </p:cNvPr>
          <p:cNvSpPr/>
          <p:nvPr/>
        </p:nvSpPr>
        <p:spPr>
          <a:xfrm>
            <a:off x="4571830" y="2737628"/>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 ( Text-2-Image type )</a:t>
            </a:r>
          </a:p>
        </p:txBody>
      </p:sp>
      <p:sp>
        <p:nvSpPr>
          <p:cNvPr id="15" name="Rectangle 14">
            <a:extLst>
              <a:ext uri="{FF2B5EF4-FFF2-40B4-BE49-F238E27FC236}">
                <a16:creationId xmlns:a16="http://schemas.microsoft.com/office/drawing/2014/main" id="{517C2822-DAE2-14E2-2C1C-CF70EEF4D8D7}"/>
              </a:ext>
            </a:extLst>
          </p:cNvPr>
          <p:cNvSpPr/>
          <p:nvPr/>
        </p:nvSpPr>
        <p:spPr>
          <a:xfrm>
            <a:off x="8565553" y="2737628"/>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Completion ( Image type) </a:t>
            </a:r>
          </a:p>
        </p:txBody>
      </p:sp>
      <p:sp>
        <p:nvSpPr>
          <p:cNvPr id="16" name="Down Arrow 15">
            <a:extLst>
              <a:ext uri="{FF2B5EF4-FFF2-40B4-BE49-F238E27FC236}">
                <a16:creationId xmlns:a16="http://schemas.microsoft.com/office/drawing/2014/main" id="{E7DCCA9E-B1B4-B039-FC62-D26D5CDE6AC0}"/>
              </a:ext>
            </a:extLst>
          </p:cNvPr>
          <p:cNvSpPr/>
          <p:nvPr/>
        </p:nvSpPr>
        <p:spPr>
          <a:xfrm rot="16200000">
            <a:off x="3905335" y="2845578"/>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Down Arrow 16">
            <a:extLst>
              <a:ext uri="{FF2B5EF4-FFF2-40B4-BE49-F238E27FC236}">
                <a16:creationId xmlns:a16="http://schemas.microsoft.com/office/drawing/2014/main" id="{94C2F359-0723-1D74-C47B-C49DB3F9ACDB}"/>
              </a:ext>
            </a:extLst>
          </p:cNvPr>
          <p:cNvSpPr/>
          <p:nvPr/>
        </p:nvSpPr>
        <p:spPr>
          <a:xfrm rot="16200000">
            <a:off x="7772059" y="2845578"/>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id="{2497FAD4-6E4F-FFAE-56AA-024684049A53}"/>
              </a:ext>
            </a:extLst>
          </p:cNvPr>
          <p:cNvSpPr/>
          <p:nvPr/>
        </p:nvSpPr>
        <p:spPr>
          <a:xfrm>
            <a:off x="1143170" y="2737628"/>
            <a:ext cx="251443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Text type)</a:t>
            </a:r>
          </a:p>
        </p:txBody>
      </p:sp>
      <p:sp>
        <p:nvSpPr>
          <p:cNvPr id="19" name="TextBox 18">
            <a:extLst>
              <a:ext uri="{FF2B5EF4-FFF2-40B4-BE49-F238E27FC236}">
                <a16:creationId xmlns:a16="http://schemas.microsoft.com/office/drawing/2014/main" id="{DFD8B658-8BE1-F5BA-C852-CE041F2DDEAF}"/>
              </a:ext>
            </a:extLst>
          </p:cNvPr>
          <p:cNvSpPr txBox="1"/>
          <p:nvPr/>
        </p:nvSpPr>
        <p:spPr>
          <a:xfrm>
            <a:off x="4546427" y="3932206"/>
            <a:ext cx="3708232" cy="36830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Image based Prompts</a:t>
            </a:r>
          </a:p>
        </p:txBody>
      </p:sp>
      <p:sp>
        <p:nvSpPr>
          <p:cNvPr id="20" name="Rectangle 19">
            <a:extLst>
              <a:ext uri="{FF2B5EF4-FFF2-40B4-BE49-F238E27FC236}">
                <a16:creationId xmlns:a16="http://schemas.microsoft.com/office/drawing/2014/main" id="{6B59C66D-5072-2272-CE87-3CF82FC5ABA3}"/>
              </a:ext>
            </a:extLst>
          </p:cNvPr>
          <p:cNvSpPr/>
          <p:nvPr/>
        </p:nvSpPr>
        <p:spPr>
          <a:xfrm>
            <a:off x="4571830" y="511408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Foundation Model ( Text-2-Text type )</a:t>
            </a:r>
          </a:p>
        </p:txBody>
      </p:sp>
      <p:sp>
        <p:nvSpPr>
          <p:cNvPr id="21" name="Rectangle 20">
            <a:extLst>
              <a:ext uri="{FF2B5EF4-FFF2-40B4-BE49-F238E27FC236}">
                <a16:creationId xmlns:a16="http://schemas.microsoft.com/office/drawing/2014/main" id="{2F6A064F-3315-FEDD-357E-1219DEF3A104}"/>
              </a:ext>
            </a:extLst>
          </p:cNvPr>
          <p:cNvSpPr/>
          <p:nvPr/>
        </p:nvSpPr>
        <p:spPr>
          <a:xfrm>
            <a:off x="8565553" y="511408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Completion ( Image or Text type </a:t>
            </a:r>
            <a:r>
              <a:rPr lang="en-US" sz="1400" b="1"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etc</a:t>
            </a: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22" name="Down Arrow 21">
            <a:extLst>
              <a:ext uri="{FF2B5EF4-FFF2-40B4-BE49-F238E27FC236}">
                <a16:creationId xmlns:a16="http://schemas.microsoft.com/office/drawing/2014/main" id="{AAB9712D-84D6-7C8D-7FA8-ACDE91D42E18}"/>
              </a:ext>
            </a:extLst>
          </p:cNvPr>
          <p:cNvSpPr/>
          <p:nvPr/>
        </p:nvSpPr>
        <p:spPr>
          <a:xfrm rot="16200000">
            <a:off x="3905335" y="5222033"/>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Down Arrow 22">
            <a:extLst>
              <a:ext uri="{FF2B5EF4-FFF2-40B4-BE49-F238E27FC236}">
                <a16:creationId xmlns:a16="http://schemas.microsoft.com/office/drawing/2014/main" id="{2F5232B5-376D-6D6B-AD3D-0AFA3396F142}"/>
              </a:ext>
            </a:extLst>
          </p:cNvPr>
          <p:cNvSpPr/>
          <p:nvPr/>
        </p:nvSpPr>
        <p:spPr>
          <a:xfrm rot="16200000">
            <a:off x="7772059" y="5222033"/>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594E08D6-AAFC-1105-F0B0-1ED8DCAF5168}"/>
              </a:ext>
            </a:extLst>
          </p:cNvPr>
          <p:cNvSpPr/>
          <p:nvPr/>
        </p:nvSpPr>
        <p:spPr>
          <a:xfrm>
            <a:off x="1143170" y="5114083"/>
            <a:ext cx="251443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Text + Image or Video file </a:t>
            </a:r>
            <a:r>
              <a:rPr lang="en-US" sz="1400" b="1" dirty="0" err="1">
                <a:solidFill>
                  <a:schemeClr val="tx1"/>
                </a:solidFill>
                <a:latin typeface="Amazon Ember" panose="020B0603020204020204" pitchFamily="34" charset="0"/>
                <a:ea typeface="Amazon Ember" panose="020B0603020204020204" pitchFamily="34" charset="0"/>
                <a:cs typeface="Amazon Ember" panose="020B0603020204020204" pitchFamily="34" charset="0"/>
              </a:rPr>
              <a:t>etc</a:t>
            </a:r>
            <a:r>
              <a:rPr lang="en-US" sz="1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5" name="TextBox 24">
            <a:extLst>
              <a:ext uri="{FF2B5EF4-FFF2-40B4-BE49-F238E27FC236}">
                <a16:creationId xmlns:a16="http://schemas.microsoft.com/office/drawing/2014/main" id="{2A572F90-8823-3147-4F8D-1FED0D918B44}"/>
              </a:ext>
            </a:extLst>
          </p:cNvPr>
          <p:cNvSpPr txBox="1"/>
          <p:nvPr/>
        </p:nvSpPr>
        <p:spPr>
          <a:xfrm>
            <a:off x="4546427" y="6308661"/>
            <a:ext cx="3708232" cy="36830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Multimodel Prompts</a:t>
            </a:r>
          </a:p>
        </p:txBody>
      </p:sp>
    </p:spTree>
    <p:extLst>
      <p:ext uri="{BB962C8B-B14F-4D97-AF65-F5344CB8AC3E}">
        <p14:creationId xmlns:p14="http://schemas.microsoft.com/office/powerpoint/2010/main" val="79580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26623-7065-A9B8-5ACC-479BF8C979AA}"/>
              </a:ext>
            </a:extLst>
          </p:cNvPr>
          <p:cNvPicPr>
            <a:picLocks noChangeAspect="1"/>
          </p:cNvPicPr>
          <p:nvPr/>
        </p:nvPicPr>
        <p:blipFill>
          <a:blip r:embed="rId2"/>
          <a:stretch>
            <a:fillRect/>
          </a:stretch>
        </p:blipFill>
        <p:spPr>
          <a:xfrm>
            <a:off x="1066800" y="330200"/>
            <a:ext cx="7137400" cy="4318000"/>
          </a:xfrm>
          <a:prstGeom prst="rect">
            <a:avLst/>
          </a:prstGeom>
        </p:spPr>
      </p:pic>
    </p:spTree>
    <p:extLst>
      <p:ext uri="{BB962C8B-B14F-4D97-AF65-F5344CB8AC3E}">
        <p14:creationId xmlns:p14="http://schemas.microsoft.com/office/powerpoint/2010/main" val="572342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296545"/>
            <a:ext cx="7797800" cy="5170646"/>
          </a:xfrm>
          <a:prstGeom prst="rect">
            <a:avLst/>
          </a:prstGeom>
          <a:noFill/>
        </p:spPr>
        <p:txBody>
          <a:bodyPr wrap="square">
            <a:spAutoFit/>
          </a:bodyPr>
          <a:lstStyle/>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Instructions</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Summarize the book review feedback</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Role</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Architect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Context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Technology Book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recently had the pleasure of exploring this technology book, and I must say, I was thoroughly impressed. The variety and depth of chapters available are truly remarkable. In particular, I was delighted to discover some rare knowledge that I have been fervently searching for. This book that caught my attention was particularly relevant to my profession as a software architect. Its content provided valuable insights and perspectives that I found immensely beneficial for my work. However, I also noted that while the book was enriching for individuals in the software architect domain, it may appear somewhat convoluted for members of the developer community. Perhaps offering supplementary materials or resources to support a clearer understanding of complex concepts could enhance the accessibility of such content to a wider audience.</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Negative Prompt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Developer Role</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Summary</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a:extLst>
              <a:ext uri="{FF2B5EF4-FFF2-40B4-BE49-F238E27FC236}">
                <a16:creationId xmlns:a16="http://schemas.microsoft.com/office/drawing/2014/main" id="{741524F2-EC32-0035-8F9D-3F73B8513CC2}"/>
              </a:ext>
            </a:extLst>
          </p:cNvPr>
          <p:cNvPicPr>
            <a:picLocks noChangeAspect="1"/>
          </p:cNvPicPr>
          <p:nvPr/>
        </p:nvPicPr>
        <p:blipFill>
          <a:blip r:embed="rId2"/>
          <a:stretch>
            <a:fillRect/>
          </a:stretch>
        </p:blipFill>
        <p:spPr>
          <a:xfrm>
            <a:off x="2197100" y="6012765"/>
            <a:ext cx="7772400" cy="745000"/>
          </a:xfrm>
          <a:prstGeom prst="rect">
            <a:avLst/>
          </a:prstGeom>
        </p:spPr>
      </p:pic>
      <p:sp>
        <p:nvSpPr>
          <p:cNvPr id="7" name="TextBox 6">
            <a:extLst>
              <a:ext uri="{FF2B5EF4-FFF2-40B4-BE49-F238E27FC236}">
                <a16:creationId xmlns:a16="http://schemas.microsoft.com/office/drawing/2014/main" id="{F5AD0E37-D342-E655-424C-B5CD0C0FE1E8}"/>
              </a:ext>
            </a:extLst>
          </p:cNvPr>
          <p:cNvSpPr txBox="1"/>
          <p:nvPr/>
        </p:nvSpPr>
        <p:spPr>
          <a:xfrm>
            <a:off x="2197100" y="5689600"/>
            <a:ext cx="4249881" cy="646331"/>
          </a:xfrm>
          <a:prstGeom prst="rect">
            <a:avLst/>
          </a:prstGeom>
          <a:noFill/>
        </p:spPr>
        <p:txBody>
          <a:bodyPr wrap="none" rtlCol="0">
            <a:spAutoFit/>
          </a:bodyPr>
          <a:lstStyle/>
          <a:p>
            <a:r>
              <a:rPr lang="en-IN" sz="18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Outcome from the Foundation Model</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spTree>
    <p:extLst>
      <p:ext uri="{BB962C8B-B14F-4D97-AF65-F5344CB8AC3E}">
        <p14:creationId xmlns:p14="http://schemas.microsoft.com/office/powerpoint/2010/main" val="2176676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296545"/>
            <a:ext cx="7797800" cy="4524315"/>
          </a:xfrm>
          <a:prstGeom prst="rect">
            <a:avLst/>
          </a:prstGeom>
          <a:noFill/>
        </p:spPr>
        <p:txBody>
          <a:bodyPr wrap="square">
            <a:spAutoFit/>
          </a:bodyPr>
          <a:lstStyle/>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Instructions</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generate sentiment the book review feedback</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Context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Technology Book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2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recently had the pleasure of exploring this technology book, and I must say, I was thoroughly impressed. The variety and depth of chapters available are truly remarkable. In particular, I was delighted to discover some rare knowledge that I have been fervently searching for. This book that caught my attention was particularly relevant to my profession as a software architect. Its content provided valuable insights and perspectives that I found immensely beneficial for my work. However, I also noted that while the book was enriching for individuals in the software architect domain, it may appear somewhat convoluted for members of the developer community. Perhaps offering supplementary materials or resources to support a clearer understanding of complex concepts could enhance the accessibility of such content to a wider audience.</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IN" sz="2400"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sentiment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F5AD0E37-D342-E655-424C-B5CD0C0FE1E8}"/>
              </a:ext>
            </a:extLst>
          </p:cNvPr>
          <p:cNvSpPr txBox="1"/>
          <p:nvPr/>
        </p:nvSpPr>
        <p:spPr>
          <a:xfrm>
            <a:off x="2197100" y="4953000"/>
            <a:ext cx="4249881" cy="646331"/>
          </a:xfrm>
          <a:prstGeom prst="rect">
            <a:avLst/>
          </a:prstGeom>
          <a:noFill/>
        </p:spPr>
        <p:txBody>
          <a:bodyPr wrap="none" rtlCol="0">
            <a:spAutoFit/>
          </a:bodyPr>
          <a:lstStyle/>
          <a:p>
            <a:r>
              <a:rPr lang="en-IN" sz="1800"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Outcome from the Foundation Model</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US" dirty="0"/>
          </a:p>
        </p:txBody>
      </p:sp>
      <p:pic>
        <p:nvPicPr>
          <p:cNvPr id="2" name="Picture 1">
            <a:extLst>
              <a:ext uri="{FF2B5EF4-FFF2-40B4-BE49-F238E27FC236}">
                <a16:creationId xmlns:a16="http://schemas.microsoft.com/office/drawing/2014/main" id="{944E2203-0671-650C-C0E1-865944BD729D}"/>
              </a:ext>
            </a:extLst>
          </p:cNvPr>
          <p:cNvPicPr>
            <a:picLocks noChangeAspect="1"/>
          </p:cNvPicPr>
          <p:nvPr/>
        </p:nvPicPr>
        <p:blipFill>
          <a:blip r:embed="rId2"/>
          <a:stretch>
            <a:fillRect/>
          </a:stretch>
        </p:blipFill>
        <p:spPr>
          <a:xfrm>
            <a:off x="2197100" y="5326965"/>
            <a:ext cx="7772400" cy="1520401"/>
          </a:xfrm>
          <a:prstGeom prst="rect">
            <a:avLst/>
          </a:prstGeom>
        </p:spPr>
      </p:pic>
    </p:spTree>
    <p:extLst>
      <p:ext uri="{BB962C8B-B14F-4D97-AF65-F5344CB8AC3E}">
        <p14:creationId xmlns:p14="http://schemas.microsoft.com/office/powerpoint/2010/main" val="52200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6586418"/>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System</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IN" dirty="0">
                <a:effectLst/>
                <a:latin typeface="Amazon Ember" panose="020B0603020204020204" pitchFamily="34" charset="0"/>
                <a:ea typeface="Amazon Ember" panose="020B0603020204020204" pitchFamily="34" charset="0"/>
                <a:cs typeface="Amazon Ember" panose="020B0603020204020204" pitchFamily="34" charset="0"/>
              </a:rPr>
              <a:t>Your task is to take the unstructured text provided and convert it into a well-organized table format using JSON. Identify the main entities, attributes, or categories mentioned in the text and use them as keys in the JSON object. Then, extract the relevant information from the text and populate the corresponding values in the JSON object. Ensure that the data is accurately represented and properly formatted within the JSON structure. The resulting JSON table should provide a clear, structured overview of the information presented in the original text.</a:t>
            </a: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algn="l" fontAlgn="ctr"/>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User</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IN" dirty="0">
                <a:effectLst/>
                <a:latin typeface="Amazon Ember" panose="020B0603020204020204" pitchFamily="34" charset="0"/>
                <a:ea typeface="Amazon Ember" panose="020B0603020204020204" pitchFamily="34" charset="0"/>
                <a:cs typeface="Amazon Ember" panose="020B0603020204020204" pitchFamily="34" charset="0"/>
              </a:rPr>
              <a:t>Silvermist Hollow, a charming village, was home to an extraordinary group of individuals. Among them was Dr. Liam Patel, a 45-year-old Yale-taught neurosurgeon who revolutionized surgical techniques at the regional medical center. Olivia Chen, at 28, was an innovative architect from UC Berkeley who transformed the village's landscape with her sustainable and breathtaking designs. The local theatre was graced by the enchanting symphonies of Ethan Kovacs, a 72-year-old Juilliard-trained musician and composer. Isabella Torres, a self-taught chef with a passion for locally sourced ingredients, created a culinary sensation with her farm-to-table restaurant, which became a must-visit destination for food lovers. These remarkable individuals, each with their distinct talents, contributed to the vibrant tapestry of life in Silvermist Hollow.</a:t>
            </a: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9268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646331"/>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Agent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dirty="0">
                <a:effectLst/>
                <a:latin typeface="Amazon Ember" panose="020B0603020204020204" pitchFamily="34" charset="0"/>
                <a:ea typeface="Amazon Ember" panose="020B0603020204020204" pitchFamily="34" charset="0"/>
                <a:cs typeface="Amazon Ember" panose="020B0603020204020204" pitchFamily="34" charset="0"/>
              </a:rPr>
              <a:t>Write an email informing a customer of a delivery delay within 30 words</a:t>
            </a:r>
            <a:r>
              <a:rPr lang="en-IN" dirty="0">
                <a:effectLst/>
                <a:latin typeface="Amazon Ember" panose="020B0603020204020204" pitchFamily="34" charset="0"/>
                <a:ea typeface="Amazon Ember" panose="020B0603020204020204" pitchFamily="34" charset="0"/>
                <a:cs typeface="Amazon Ember" panose="020B0603020204020204" pitchFamily="34" charset="0"/>
              </a:rPr>
              <a:t> </a:t>
            </a:r>
          </a:p>
        </p:txBody>
      </p:sp>
      <p:pic>
        <p:nvPicPr>
          <p:cNvPr id="3" name="Picture 2">
            <a:extLst>
              <a:ext uri="{FF2B5EF4-FFF2-40B4-BE49-F238E27FC236}">
                <a16:creationId xmlns:a16="http://schemas.microsoft.com/office/drawing/2014/main" id="{357C50B9-0E1D-5B73-953D-E0674FB5D307}"/>
              </a:ext>
            </a:extLst>
          </p:cNvPr>
          <p:cNvPicPr>
            <a:picLocks noChangeAspect="1"/>
          </p:cNvPicPr>
          <p:nvPr/>
        </p:nvPicPr>
        <p:blipFill>
          <a:blip r:embed="rId2"/>
          <a:stretch>
            <a:fillRect/>
          </a:stretch>
        </p:blipFill>
        <p:spPr>
          <a:xfrm>
            <a:off x="2387600" y="2400300"/>
            <a:ext cx="7416800" cy="1879600"/>
          </a:xfrm>
          <a:prstGeom prst="rect">
            <a:avLst/>
          </a:prstGeom>
        </p:spPr>
      </p:pic>
    </p:spTree>
    <p:extLst>
      <p:ext uri="{BB962C8B-B14F-4D97-AF65-F5344CB8AC3E}">
        <p14:creationId xmlns:p14="http://schemas.microsoft.com/office/powerpoint/2010/main" val="3404751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2879763"/>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Agent</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dirty="0">
                <a:effectLst/>
                <a:latin typeface="Amazon Ember" panose="020B0603020204020204" pitchFamily="34" charset="0"/>
                <a:ea typeface="Amazon Ember" panose="020B0603020204020204" pitchFamily="34" charset="0"/>
                <a:cs typeface="Amazon Ember" panose="020B0603020204020204" pitchFamily="34" charset="0"/>
              </a:rPr>
              <a:t>Compose an apologetic email to a customer regarding a shipping delay of a purchased product within 30 words. Include politeness and these details:</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r>
              <a:rPr lang="en-US" dirty="0">
                <a:effectLst/>
                <a:latin typeface="Amazon Ember" panose="020B0603020204020204" pitchFamily="34" charset="0"/>
                <a:ea typeface="Amazon Ember" panose="020B0603020204020204" pitchFamily="34" charset="0"/>
                <a:cs typeface="Amazon Ember" panose="020B0603020204020204" pitchFamily="34" charset="0"/>
              </a:rPr>
              <a:t>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Severe weather affected the transportation.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If the delay exceeds 48 hours, offer a full refund.</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If the product gets damaged, provide a full refund. </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lnSpc>
                <a:spcPct val="115000"/>
              </a:lnSpc>
              <a:spcAft>
                <a:spcPts val="1000"/>
              </a:spcAft>
              <a:buFont typeface="Times New Roman" panose="02020603050405020304" pitchFamily="18" charset="0"/>
              <a:buChar char="•"/>
            </a:pPr>
            <a:r>
              <a:rPr lang="en-US" dirty="0">
                <a:effectLst/>
                <a:latin typeface="Amazon Ember" panose="020B0603020204020204" pitchFamily="34" charset="0"/>
                <a:ea typeface="Amazon Ember" panose="020B0603020204020204" pitchFamily="34" charset="0"/>
                <a:cs typeface="Amazon Ember" panose="020B0603020204020204" pitchFamily="34" charset="0"/>
              </a:rPr>
              <a:t>This customer has prime purchase status.</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a:extLst>
              <a:ext uri="{FF2B5EF4-FFF2-40B4-BE49-F238E27FC236}">
                <a16:creationId xmlns:a16="http://schemas.microsoft.com/office/drawing/2014/main" id="{23A548D6-351A-59C2-540C-AF219A80D69C}"/>
              </a:ext>
            </a:extLst>
          </p:cNvPr>
          <p:cNvPicPr>
            <a:picLocks noChangeAspect="1"/>
          </p:cNvPicPr>
          <p:nvPr/>
        </p:nvPicPr>
        <p:blipFill>
          <a:blip r:embed="rId2"/>
          <a:stretch>
            <a:fillRect/>
          </a:stretch>
        </p:blipFill>
        <p:spPr>
          <a:xfrm>
            <a:off x="2197100" y="3663950"/>
            <a:ext cx="7683500" cy="2197100"/>
          </a:xfrm>
          <a:prstGeom prst="rect">
            <a:avLst/>
          </a:prstGeom>
        </p:spPr>
      </p:pic>
    </p:spTree>
    <p:extLst>
      <p:ext uri="{BB962C8B-B14F-4D97-AF65-F5344CB8AC3E}">
        <p14:creationId xmlns:p14="http://schemas.microsoft.com/office/powerpoint/2010/main" val="1318772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646331"/>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Times New Roman" panose="02020603050405020304" pitchFamily="18" charset="0"/>
                <a:ea typeface="Times New Roman" panose="02020603050405020304" pitchFamily="18" charset="0"/>
              </a:rPr>
              <a:t>This pizza is the worst I've ever had.</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Times New Roman" panose="02020603050405020304" pitchFamily="18" charset="0"/>
                <a:ea typeface="Times New Roman" panose="02020603050405020304" pitchFamily="18" charset="0"/>
              </a:rPr>
              <a:t>:</a:t>
            </a:r>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466733D6-2189-FC4D-5852-90D1937981F2}"/>
              </a:ext>
            </a:extLst>
          </p:cNvPr>
          <p:cNvPicPr>
            <a:picLocks noChangeAspect="1"/>
          </p:cNvPicPr>
          <p:nvPr/>
        </p:nvPicPr>
        <p:blipFill>
          <a:blip r:embed="rId2"/>
          <a:stretch>
            <a:fillRect/>
          </a:stretch>
        </p:blipFill>
        <p:spPr>
          <a:xfrm>
            <a:off x="2197100" y="1695520"/>
            <a:ext cx="7772400" cy="1231759"/>
          </a:xfrm>
          <a:prstGeom prst="rect">
            <a:avLst/>
          </a:prstGeom>
        </p:spPr>
      </p:pic>
    </p:spTree>
    <p:extLst>
      <p:ext uri="{BB962C8B-B14F-4D97-AF65-F5344CB8AC3E}">
        <p14:creationId xmlns:p14="http://schemas.microsoft.com/office/powerpoint/2010/main" val="917521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1477328"/>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This pizza is the worst I've ever had.</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Negative</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Just had the most delicious homemade pasta for dinner.</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a:extLst>
              <a:ext uri="{FF2B5EF4-FFF2-40B4-BE49-F238E27FC236}">
                <a16:creationId xmlns:a16="http://schemas.microsoft.com/office/drawing/2014/main" id="{6E46035C-C566-1CC0-592F-6579AF5B2DDC}"/>
              </a:ext>
            </a:extLst>
          </p:cNvPr>
          <p:cNvPicPr>
            <a:picLocks noChangeAspect="1"/>
          </p:cNvPicPr>
          <p:nvPr/>
        </p:nvPicPr>
        <p:blipFill>
          <a:blip r:embed="rId2"/>
          <a:stretch>
            <a:fillRect/>
          </a:stretch>
        </p:blipFill>
        <p:spPr>
          <a:xfrm>
            <a:off x="2184400" y="2356587"/>
            <a:ext cx="7772400" cy="1699827"/>
          </a:xfrm>
          <a:prstGeom prst="rect">
            <a:avLst/>
          </a:prstGeom>
        </p:spPr>
      </p:pic>
    </p:spTree>
    <p:extLst>
      <p:ext uri="{BB962C8B-B14F-4D97-AF65-F5344CB8AC3E}">
        <p14:creationId xmlns:p14="http://schemas.microsoft.com/office/powerpoint/2010/main" val="114095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2585323"/>
          </a:xfrm>
          <a:prstGeom prst="rect">
            <a:avLst/>
          </a:prstGeom>
          <a:noFill/>
        </p:spPr>
        <p:txBody>
          <a:bodyPr wrap="square">
            <a:spAutoFit/>
          </a:bodyPr>
          <a:lstStyle/>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This pizza is the worst I've ever had.</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Negative</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Just had the most delicious homemade pasta for dinner.</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Positive</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I'll send you the recipe for that amazing chocolate cake.</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 Neutral</a:t>
            </a:r>
          </a:p>
          <a:p>
            <a:r>
              <a:rPr lang="en-IN" b="1"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Review</a:t>
            </a:r>
            <a:r>
              <a:rPr lang="en-IN" i="1" dirty="0">
                <a:solidFill>
                  <a:srgbClr val="16191F"/>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This new restaurant's dessert menu is simply mind-blowing!</a:t>
            </a:r>
          </a:p>
          <a:p>
            <a:r>
              <a:rPr lang="en-US" b="1" i="1" dirty="0">
                <a:solidFill>
                  <a:srgbClr val="16191F"/>
                </a:solidFill>
                <a:latin typeface="Amazon Ember" panose="020B0603020204020204" pitchFamily="34" charset="0"/>
                <a:ea typeface="Amazon Ember" panose="020B0603020204020204" pitchFamily="34" charset="0"/>
                <a:cs typeface="Amazon Ember" panose="020B0603020204020204" pitchFamily="34" charset="0"/>
              </a:rPr>
              <a:t>Sentiment</a:t>
            </a:r>
            <a:r>
              <a:rPr lang="en-US" sz="1800" dirty="0">
                <a:effectLst/>
                <a:latin typeface="Amazon Ember" panose="020B0603020204020204" pitchFamily="34" charset="0"/>
                <a:ea typeface="Amazon Ember" panose="020B0603020204020204" pitchFamily="34" charset="0"/>
                <a:cs typeface="Amazon Ember" panose="020B06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IN" dirty="0">
              <a:effectLst/>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CEFD981D-B1C9-EA04-D8CE-A9EB5CB46314}"/>
              </a:ext>
            </a:extLst>
          </p:cNvPr>
          <p:cNvPicPr>
            <a:picLocks noChangeAspect="1"/>
          </p:cNvPicPr>
          <p:nvPr/>
        </p:nvPicPr>
        <p:blipFill>
          <a:blip r:embed="rId2"/>
          <a:stretch>
            <a:fillRect/>
          </a:stretch>
        </p:blipFill>
        <p:spPr>
          <a:xfrm>
            <a:off x="2197100" y="3429000"/>
            <a:ext cx="7772400" cy="2180213"/>
          </a:xfrm>
          <a:prstGeom prst="rect">
            <a:avLst/>
          </a:prstGeom>
        </p:spPr>
      </p:pic>
    </p:spTree>
    <p:extLst>
      <p:ext uri="{BB962C8B-B14F-4D97-AF65-F5344CB8AC3E}">
        <p14:creationId xmlns:p14="http://schemas.microsoft.com/office/powerpoint/2010/main" val="392935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3693319"/>
          </a:xfrm>
          <a:prstGeom prst="rect">
            <a:avLst/>
          </a:prstGeom>
          <a:noFill/>
        </p:spPr>
        <p:txBody>
          <a:bodyPr wrap="square">
            <a:spAutoFit/>
          </a:bodyPr>
          <a:lstStyle/>
          <a:p>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On a given week during Xmas, the footfall of visitors of a famous city mall were </a:t>
            </a:r>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Monday</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20000 visitors </a:t>
            </a:r>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Tuesday</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21000 visitors </a:t>
            </a:r>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Wednesday</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22000 visitors There is trend that same average visitors footfall during the weekend. </a:t>
            </a: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Question</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How many visitors can we expect on Friday? </a:t>
            </a: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Answer</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Based on the numbers given and without any more information, there is a daily decrease of 1000 visitors. If we assume this trend will continue during the following days, we can expect 22000 visitors on the next day that would be Thursday, and therefore 23000 visitors on the next day that would be Friday.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Question</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 How many visitors can we expect on Saturday and Sunday? </a:t>
            </a:r>
            <a:r>
              <a:rPr lang="en-US" altLang="en-US" dirty="0">
                <a:solidFill>
                  <a:srgbClr val="000716"/>
                </a:solidFill>
                <a:highlight>
                  <a:srgbClr val="FFFFFF"/>
                </a:highlight>
                <a:latin typeface="Amazon Ember" panose="020B0603020204020204" pitchFamily="34" charset="0"/>
              </a:rPr>
              <a:t>(Think Step-by-Step) </a:t>
            </a:r>
          </a:p>
          <a:p>
            <a:r>
              <a:rPr lang="en-IN" sz="1800" b="1" dirty="0">
                <a:solidFill>
                  <a:srgbClr val="000716"/>
                </a:solidFill>
                <a:effectLst/>
                <a:highlight>
                  <a:srgbClr val="FFFFFF"/>
                </a:highlight>
                <a:latin typeface="Amazon Ember" panose="020B0603020204020204" pitchFamily="34" charset="0"/>
                <a:ea typeface="Times New Roman" panose="02020603050405020304" pitchFamily="18" charset="0"/>
              </a:rPr>
              <a:t>Answer</a:t>
            </a:r>
            <a:r>
              <a:rPr lang="en-IN" sz="1800" dirty="0">
                <a:solidFill>
                  <a:srgbClr val="000716"/>
                </a:solidFill>
                <a:effectLst/>
                <a:highlight>
                  <a:srgbClr val="FFFFFF"/>
                </a:highlight>
                <a:latin typeface="Amazon Ember" panose="020B0603020204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549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FDC7BE-A75A-9759-19D6-A56341C6FAED}"/>
              </a:ext>
            </a:extLst>
          </p:cNvPr>
          <p:cNvSpPr txBox="1"/>
          <p:nvPr/>
        </p:nvSpPr>
        <p:spPr>
          <a:xfrm>
            <a:off x="2197100" y="531842"/>
            <a:ext cx="7797800" cy="5262979"/>
          </a:xfrm>
          <a:prstGeom prst="rect">
            <a:avLst/>
          </a:prstGeom>
          <a:solidFill>
            <a:schemeClr val="bg1">
              <a:lumMod val="50000"/>
            </a:schemeClr>
          </a:solidFill>
          <a:ln>
            <a:solidFill>
              <a:schemeClr val="tx1"/>
            </a:solidFill>
          </a:ln>
        </p:spPr>
        <p:txBody>
          <a:bodyPr wrap="square">
            <a:spAutoFit/>
          </a:bodyPr>
          <a:lstStyle/>
          <a:p>
            <a:r>
              <a:rPr lang="en-IN" sz="1400" dirty="0">
                <a:effectLst/>
                <a:highlight>
                  <a:srgbClr val="808080"/>
                </a:highlight>
                <a:latin typeface="Amazon Ember" panose="020B0603020204020204" pitchFamily="34" charset="0"/>
                <a:ea typeface="Times New Roman" panose="02020603050405020304" pitchFamily="18" charset="0"/>
              </a:rPr>
              <a:t>Okay, let's think through the answer to the second question step-by-step:</a:t>
            </a:r>
          </a:p>
          <a:p>
            <a:r>
              <a:rPr lang="en-IN" sz="1400" b="1" dirty="0">
                <a:effectLst/>
                <a:highlight>
                  <a:srgbClr val="808080"/>
                </a:highlight>
                <a:latin typeface="Amazon Ember" panose="020B0603020204020204" pitchFamily="34" charset="0"/>
                <a:ea typeface="Times New Roman" panose="02020603050405020304" pitchFamily="18" charset="0"/>
              </a:rPr>
              <a:t>Question</a:t>
            </a:r>
            <a:r>
              <a:rPr lang="en-IN" sz="1400" dirty="0">
                <a:effectLst/>
                <a:highlight>
                  <a:srgbClr val="808080"/>
                </a:highlight>
                <a:latin typeface="Amazon Ember" panose="020B0603020204020204" pitchFamily="34" charset="0"/>
                <a:ea typeface="Times New Roman" panose="02020603050405020304" pitchFamily="18" charset="0"/>
              </a:rPr>
              <a:t>: How many visitors can we expect on Saturday and Sunday?</a:t>
            </a:r>
          </a:p>
          <a:p>
            <a:r>
              <a:rPr lang="en-IN" sz="1400" b="1" dirty="0">
                <a:effectLst/>
                <a:highlight>
                  <a:srgbClr val="808080"/>
                </a:highlight>
                <a:latin typeface="Amazon Ember" panose="020B0603020204020204" pitchFamily="34" charset="0"/>
                <a:ea typeface="Times New Roman" panose="02020603050405020304" pitchFamily="18" charset="0"/>
              </a:rPr>
              <a:t>Step 1</a:t>
            </a:r>
            <a:r>
              <a:rPr lang="en-IN" sz="1400" dirty="0">
                <a:effectLst/>
                <a:highlight>
                  <a:srgbClr val="808080"/>
                </a:highlight>
                <a:latin typeface="Amazon Ember" panose="020B0603020204020204" pitchFamily="34" charset="0"/>
                <a:ea typeface="Times New Roman" panose="02020603050405020304" pitchFamily="18" charset="0"/>
              </a:rPr>
              <a:t>: Analyse the given information</a:t>
            </a:r>
          </a:p>
          <a:p>
            <a:r>
              <a:rPr lang="en-IN" sz="1400" dirty="0">
                <a:effectLst/>
                <a:highlight>
                  <a:srgbClr val="808080"/>
                </a:highlight>
                <a:latin typeface="Amazon Ember" panose="020B0603020204020204" pitchFamily="34" charset="0"/>
                <a:ea typeface="Times New Roman" panose="02020603050405020304" pitchFamily="18" charset="0"/>
              </a:rPr>
              <a:t>- The visitor footfall on Monday was 20,000</a:t>
            </a:r>
          </a:p>
          <a:p>
            <a:r>
              <a:rPr lang="en-IN" sz="1400" dirty="0">
                <a:effectLst/>
                <a:highlight>
                  <a:srgbClr val="808080"/>
                </a:highlight>
                <a:latin typeface="Amazon Ember" panose="020B0603020204020204" pitchFamily="34" charset="0"/>
                <a:ea typeface="Times New Roman" panose="02020603050405020304" pitchFamily="18" charset="0"/>
              </a:rPr>
              <a:t>- The visitor footfall on Tuesday was 21,000</a:t>
            </a:r>
          </a:p>
          <a:p>
            <a:r>
              <a:rPr lang="en-IN" sz="1400" dirty="0">
                <a:effectLst/>
                <a:highlight>
                  <a:srgbClr val="808080"/>
                </a:highlight>
                <a:latin typeface="Amazon Ember" panose="020B0603020204020204" pitchFamily="34" charset="0"/>
                <a:ea typeface="Times New Roman" panose="02020603050405020304" pitchFamily="18" charset="0"/>
              </a:rPr>
              <a:t>- The visitor footfall on Wednesday was 22,000</a:t>
            </a:r>
          </a:p>
          <a:p>
            <a:r>
              <a:rPr lang="en-IN" sz="1400" dirty="0">
                <a:effectLst/>
                <a:highlight>
                  <a:srgbClr val="808080"/>
                </a:highlight>
                <a:latin typeface="Amazon Ember" panose="020B0603020204020204" pitchFamily="34" charset="0"/>
                <a:ea typeface="Times New Roman" panose="02020603050405020304" pitchFamily="18" charset="0"/>
              </a:rPr>
              <a:t>- There is a trend of the same average visitor footfall during the weekend</a:t>
            </a:r>
          </a:p>
          <a:p>
            <a:r>
              <a:rPr lang="en-IN" sz="1400" b="1" dirty="0">
                <a:effectLst/>
                <a:highlight>
                  <a:srgbClr val="808080"/>
                </a:highlight>
                <a:latin typeface="Amazon Ember" panose="020B0603020204020204" pitchFamily="34" charset="0"/>
                <a:ea typeface="Times New Roman" panose="02020603050405020304" pitchFamily="18" charset="0"/>
              </a:rPr>
              <a:t>Step 2</a:t>
            </a:r>
            <a:r>
              <a:rPr lang="en-IN" sz="1400" dirty="0">
                <a:effectLst/>
                <a:highlight>
                  <a:srgbClr val="808080"/>
                </a:highlight>
                <a:latin typeface="Amazon Ember" panose="020B0603020204020204" pitchFamily="34" charset="0"/>
                <a:ea typeface="Times New Roman" panose="02020603050405020304" pitchFamily="18" charset="0"/>
              </a:rPr>
              <a:t>: Determine the expected visitor footfall on Thursday and Friday</a:t>
            </a:r>
          </a:p>
          <a:p>
            <a:r>
              <a:rPr lang="en-IN" sz="1400" dirty="0">
                <a:effectLst/>
                <a:highlight>
                  <a:srgbClr val="808080"/>
                </a:highlight>
                <a:latin typeface="Amazon Ember" panose="020B0603020204020204" pitchFamily="34" charset="0"/>
                <a:ea typeface="Times New Roman" panose="02020603050405020304" pitchFamily="18" charset="0"/>
              </a:rPr>
              <a:t>- The answer states that based on the daily decrease of 1,000 visitors, the expected visitor footfall on Thursday would be 22,000 and on Friday would be 23,000.</a:t>
            </a:r>
          </a:p>
          <a:p>
            <a:r>
              <a:rPr lang="en-IN" sz="1400" b="1" dirty="0">
                <a:effectLst/>
                <a:highlight>
                  <a:srgbClr val="808080"/>
                </a:highlight>
                <a:latin typeface="Amazon Ember" panose="020B0603020204020204" pitchFamily="34" charset="0"/>
                <a:ea typeface="Times New Roman" panose="02020603050405020304" pitchFamily="18" charset="0"/>
              </a:rPr>
              <a:t>Step 3</a:t>
            </a:r>
            <a:r>
              <a:rPr lang="en-IN" sz="1400" dirty="0">
                <a:effectLst/>
                <a:highlight>
                  <a:srgbClr val="808080"/>
                </a:highlight>
                <a:latin typeface="Amazon Ember" panose="020B0603020204020204" pitchFamily="34" charset="0"/>
                <a:ea typeface="Times New Roman" panose="02020603050405020304" pitchFamily="18" charset="0"/>
              </a:rPr>
              <a:t>: Estimate the expected visitor footfall on Saturday and Sunday</a:t>
            </a:r>
          </a:p>
          <a:p>
            <a:r>
              <a:rPr lang="en-IN" sz="1400" dirty="0">
                <a:effectLst/>
                <a:highlight>
                  <a:srgbClr val="808080"/>
                </a:highlight>
                <a:latin typeface="Amazon Ember" panose="020B0603020204020204" pitchFamily="34" charset="0"/>
                <a:ea typeface="Times New Roman" panose="02020603050405020304" pitchFamily="18" charset="0"/>
              </a:rPr>
              <a:t>- Since the question states that there is a trend of the same average visitor footfall during the weekend, we can assume that the average of the weekday visitor footfall would apply to the weekend as well.</a:t>
            </a:r>
          </a:p>
          <a:p>
            <a:r>
              <a:rPr lang="en-IN" sz="1400" dirty="0">
                <a:effectLst/>
                <a:highlight>
                  <a:srgbClr val="808080"/>
                </a:highlight>
                <a:latin typeface="Amazon Ember" panose="020B0603020204020204" pitchFamily="34" charset="0"/>
                <a:ea typeface="Times New Roman" panose="02020603050405020304" pitchFamily="18" charset="0"/>
              </a:rPr>
              <a:t>- The average of the weekday visitor footfall is (20,000 + 21,000 + 22,000 + 23,000) / 4 = 21,500 visitors.</a:t>
            </a:r>
          </a:p>
          <a:p>
            <a:r>
              <a:rPr lang="en-IN" sz="1400" b="1" dirty="0">
                <a:effectLst/>
                <a:highlight>
                  <a:srgbClr val="808080"/>
                </a:highlight>
                <a:latin typeface="Amazon Ember" panose="020B0603020204020204" pitchFamily="34" charset="0"/>
                <a:ea typeface="Times New Roman" panose="02020603050405020304" pitchFamily="18" charset="0"/>
              </a:rPr>
              <a:t>Step 4</a:t>
            </a:r>
            <a:r>
              <a:rPr lang="en-IN" sz="1400" dirty="0">
                <a:effectLst/>
                <a:highlight>
                  <a:srgbClr val="808080"/>
                </a:highlight>
                <a:latin typeface="Amazon Ember" panose="020B0603020204020204" pitchFamily="34" charset="0"/>
                <a:ea typeface="Times New Roman" panose="02020603050405020304" pitchFamily="18" charset="0"/>
              </a:rPr>
              <a:t>: Conclude the expected visitor footfall on Saturday and Sunday</a:t>
            </a:r>
          </a:p>
          <a:p>
            <a:r>
              <a:rPr lang="en-IN" sz="1400" dirty="0">
                <a:effectLst/>
                <a:highlight>
                  <a:srgbClr val="808080"/>
                </a:highlight>
                <a:latin typeface="Amazon Ember" panose="020B0603020204020204" pitchFamily="34" charset="0"/>
                <a:ea typeface="Times New Roman" panose="02020603050405020304" pitchFamily="18" charset="0"/>
              </a:rPr>
              <a:t>- Based on the assumption of the same average visitor footfall during the weekend, we can expect 21,500 visitors on both Saturday and Sunday.</a:t>
            </a:r>
          </a:p>
          <a:p>
            <a:r>
              <a:rPr lang="en-IN" sz="1400" dirty="0">
                <a:effectLst/>
                <a:highlight>
                  <a:srgbClr val="808080"/>
                </a:highlight>
                <a:latin typeface="Amazon Ember" panose="020B0603020204020204" pitchFamily="34" charset="0"/>
                <a:ea typeface="Times New Roman" panose="02020603050405020304" pitchFamily="18" charset="0"/>
              </a:rPr>
              <a:t>In summary, the answer is:</a:t>
            </a:r>
          </a:p>
          <a:p>
            <a:r>
              <a:rPr lang="en-IN" sz="1400" dirty="0">
                <a:effectLst/>
                <a:highlight>
                  <a:srgbClr val="808080"/>
                </a:highlight>
                <a:latin typeface="Amazon Ember" panose="020B0603020204020204" pitchFamily="34" charset="0"/>
                <a:ea typeface="Times New Roman" panose="02020603050405020304" pitchFamily="18" charset="0"/>
              </a:rPr>
              <a:t>Saturday: 21,500 visitors</a:t>
            </a:r>
          </a:p>
          <a:p>
            <a:r>
              <a:rPr lang="en-IN" sz="1400" dirty="0">
                <a:effectLst/>
                <a:highlight>
                  <a:srgbClr val="808080"/>
                </a:highlight>
                <a:latin typeface="Amazon Ember" panose="020B0603020204020204" pitchFamily="34" charset="0"/>
                <a:ea typeface="Times New Roman" panose="02020603050405020304" pitchFamily="18" charset="0"/>
              </a:rPr>
              <a:t>Sunday: 21,500 visitors</a:t>
            </a:r>
          </a:p>
          <a:p>
            <a:r>
              <a:rPr lang="en-IN" sz="1400" dirty="0">
                <a:effectLst/>
                <a:highlight>
                  <a:srgbClr val="808080"/>
                </a:highlight>
                <a:latin typeface="Amazon Ember" panose="020B0603020204020204" pitchFamily="34" charset="0"/>
                <a:ea typeface="Times New Roman" panose="02020603050405020304" pitchFamily="18" charset="0"/>
              </a:rPr>
              <a:t>The key assumption made is that the trend of the same average visitor footfall during the weekend holds true.</a:t>
            </a:r>
            <a:endParaRPr lang="en-IN" sz="1400" dirty="0">
              <a:effectLst/>
              <a:highlight>
                <a:srgbClr val="808080"/>
              </a:highlight>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622589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380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2D067-D3A3-FF35-389E-694EAC2B0CCC}"/>
              </a:ext>
            </a:extLst>
          </p:cNvPr>
          <p:cNvPicPr>
            <a:picLocks noChangeAspect="1"/>
          </p:cNvPicPr>
          <p:nvPr/>
        </p:nvPicPr>
        <p:blipFill>
          <a:blip r:embed="rId2"/>
          <a:stretch>
            <a:fillRect/>
          </a:stretch>
        </p:blipFill>
        <p:spPr>
          <a:xfrm>
            <a:off x="348113" y="424617"/>
            <a:ext cx="11495774" cy="5760000"/>
          </a:xfrm>
          <a:prstGeom prst="rect">
            <a:avLst/>
          </a:prstGeom>
          <a:ln>
            <a:solidFill>
              <a:schemeClr val="tx1"/>
            </a:solidFill>
          </a:ln>
        </p:spPr>
      </p:pic>
      <p:sp>
        <p:nvSpPr>
          <p:cNvPr id="5" name="Rectangle 4">
            <a:extLst>
              <a:ext uri="{FF2B5EF4-FFF2-40B4-BE49-F238E27FC236}">
                <a16:creationId xmlns:a16="http://schemas.microsoft.com/office/drawing/2014/main" id="{266DE26B-4427-5024-39F1-B31F2467F16E}"/>
              </a:ext>
            </a:extLst>
          </p:cNvPr>
          <p:cNvSpPr/>
          <p:nvPr/>
        </p:nvSpPr>
        <p:spPr>
          <a:xfrm>
            <a:off x="6388100" y="3746500"/>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10991D-1F0C-ED73-17A2-0AF1D9B056EB}"/>
              </a:ext>
            </a:extLst>
          </p:cNvPr>
          <p:cNvSpPr/>
          <p:nvPr/>
        </p:nvSpPr>
        <p:spPr>
          <a:xfrm>
            <a:off x="4064000" y="2133883"/>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7C4C45-0A7F-0E0F-E6E0-D5848675DBBB}"/>
              </a:ext>
            </a:extLst>
          </p:cNvPr>
          <p:cNvSpPr/>
          <p:nvPr/>
        </p:nvSpPr>
        <p:spPr>
          <a:xfrm>
            <a:off x="3925887" y="4470400"/>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4C4DA29F-22CE-5622-336E-6F54FE088626}"/>
                  </a:ext>
                </a:extLst>
              </p14:cNvPr>
              <p14:cNvContentPartPr/>
              <p14:nvPr/>
            </p14:nvContentPartPr>
            <p14:xfrm>
              <a:off x="10164480" y="514760"/>
              <a:ext cx="1647000" cy="95760"/>
            </p14:xfrm>
          </p:contentPart>
        </mc:Choice>
        <mc:Fallback xmlns="">
          <p:pic>
            <p:nvPicPr>
              <p:cNvPr id="9" name="Ink 8">
                <a:extLst>
                  <a:ext uri="{FF2B5EF4-FFF2-40B4-BE49-F238E27FC236}">
                    <a16:creationId xmlns:a16="http://schemas.microsoft.com/office/drawing/2014/main" id="{4C4DA29F-22CE-5622-336E-6F54FE088626}"/>
                  </a:ext>
                </a:extLst>
              </p:cNvPr>
              <p:cNvPicPr/>
              <p:nvPr/>
            </p:nvPicPr>
            <p:blipFill>
              <a:blip r:embed="rId4"/>
              <a:stretch>
                <a:fillRect/>
              </a:stretch>
            </p:blipFill>
            <p:spPr>
              <a:xfrm>
                <a:off x="10155840" y="506120"/>
                <a:ext cx="1664640" cy="113400"/>
              </a:xfrm>
              <a:prstGeom prst="rect">
                <a:avLst/>
              </a:prstGeom>
            </p:spPr>
          </p:pic>
        </mc:Fallback>
      </mc:AlternateContent>
    </p:spTree>
    <p:extLst>
      <p:ext uri="{BB962C8B-B14F-4D97-AF65-F5344CB8AC3E}">
        <p14:creationId xmlns:p14="http://schemas.microsoft.com/office/powerpoint/2010/main" val="116892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55C844-4AE3-5FA2-6529-C651F7C0CE86}"/>
              </a:ext>
            </a:extLst>
          </p:cNvPr>
          <p:cNvPicPr>
            <a:picLocks noChangeAspect="1"/>
          </p:cNvPicPr>
          <p:nvPr/>
        </p:nvPicPr>
        <p:blipFill>
          <a:blip r:embed="rId2"/>
          <a:stretch>
            <a:fillRect/>
          </a:stretch>
        </p:blipFill>
        <p:spPr>
          <a:xfrm>
            <a:off x="323850" y="349250"/>
            <a:ext cx="11544300" cy="5778499"/>
          </a:xfrm>
          <a:prstGeom prst="rect">
            <a:avLst/>
          </a:prstGeom>
          <a:ln>
            <a:solidFill>
              <a:schemeClr val="tx1"/>
            </a:solidFill>
          </a:ln>
        </p:spPr>
      </p:pic>
      <p:sp>
        <p:nvSpPr>
          <p:cNvPr id="3" name="Rectangle 2">
            <a:extLst>
              <a:ext uri="{FF2B5EF4-FFF2-40B4-BE49-F238E27FC236}">
                <a16:creationId xmlns:a16="http://schemas.microsoft.com/office/drawing/2014/main" id="{D8868167-D720-DDCD-C5A1-F912046C1B2E}"/>
              </a:ext>
            </a:extLst>
          </p:cNvPr>
          <p:cNvSpPr/>
          <p:nvPr/>
        </p:nvSpPr>
        <p:spPr>
          <a:xfrm>
            <a:off x="4230687" y="2412999"/>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9238C8-1E02-FEED-E96C-6958C9FD95CC}"/>
              </a:ext>
            </a:extLst>
          </p:cNvPr>
          <p:cNvSpPr/>
          <p:nvPr/>
        </p:nvSpPr>
        <p:spPr>
          <a:xfrm>
            <a:off x="4230687" y="43338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6BA607-9EA4-9C81-784B-AF3366E99288}"/>
              </a:ext>
            </a:extLst>
          </p:cNvPr>
          <p:cNvSpPr/>
          <p:nvPr/>
        </p:nvSpPr>
        <p:spPr>
          <a:xfrm>
            <a:off x="9299574" y="51593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5CBBA61-7E48-F57F-1473-00CBDFEBFF80}"/>
                  </a:ext>
                </a:extLst>
              </p14:cNvPr>
              <p14:cNvContentPartPr/>
              <p14:nvPr/>
            </p14:nvContentPartPr>
            <p14:xfrm>
              <a:off x="10502880" y="450680"/>
              <a:ext cx="1400400" cy="149760"/>
            </p14:xfrm>
          </p:contentPart>
        </mc:Choice>
        <mc:Fallback xmlns="">
          <p:pic>
            <p:nvPicPr>
              <p:cNvPr id="10" name="Ink 9">
                <a:extLst>
                  <a:ext uri="{FF2B5EF4-FFF2-40B4-BE49-F238E27FC236}">
                    <a16:creationId xmlns:a16="http://schemas.microsoft.com/office/drawing/2014/main" id="{B5CBBA61-7E48-F57F-1473-00CBDFEBFF80}"/>
                  </a:ext>
                </a:extLst>
              </p:cNvPr>
              <p:cNvPicPr/>
              <p:nvPr/>
            </p:nvPicPr>
            <p:blipFill>
              <a:blip r:embed="rId4"/>
              <a:stretch>
                <a:fillRect/>
              </a:stretch>
            </p:blipFill>
            <p:spPr>
              <a:xfrm>
                <a:off x="10493880" y="441680"/>
                <a:ext cx="1418040" cy="167400"/>
              </a:xfrm>
              <a:prstGeom prst="rect">
                <a:avLst/>
              </a:prstGeom>
            </p:spPr>
          </p:pic>
        </mc:Fallback>
      </mc:AlternateContent>
    </p:spTree>
    <p:extLst>
      <p:ext uri="{BB962C8B-B14F-4D97-AF65-F5344CB8AC3E}">
        <p14:creationId xmlns:p14="http://schemas.microsoft.com/office/powerpoint/2010/main" val="2149619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868167-D720-DDCD-C5A1-F912046C1B2E}"/>
              </a:ext>
            </a:extLst>
          </p:cNvPr>
          <p:cNvSpPr/>
          <p:nvPr/>
        </p:nvSpPr>
        <p:spPr>
          <a:xfrm>
            <a:off x="4230687" y="2412999"/>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9238C8-1E02-FEED-E96C-6958C9FD95CC}"/>
              </a:ext>
            </a:extLst>
          </p:cNvPr>
          <p:cNvSpPr/>
          <p:nvPr/>
        </p:nvSpPr>
        <p:spPr>
          <a:xfrm>
            <a:off x="4230687" y="43338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6BA607-9EA4-9C81-784B-AF3366E99288}"/>
              </a:ext>
            </a:extLst>
          </p:cNvPr>
          <p:cNvSpPr/>
          <p:nvPr/>
        </p:nvSpPr>
        <p:spPr>
          <a:xfrm>
            <a:off x="9299574" y="5159374"/>
            <a:ext cx="2324100"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5CBBA61-7E48-F57F-1473-00CBDFEBFF80}"/>
                  </a:ext>
                </a:extLst>
              </p14:cNvPr>
              <p14:cNvContentPartPr/>
              <p14:nvPr/>
            </p14:nvContentPartPr>
            <p14:xfrm>
              <a:off x="10502880" y="450680"/>
              <a:ext cx="1400400" cy="149760"/>
            </p14:xfrm>
          </p:contentPart>
        </mc:Choice>
        <mc:Fallback xmlns="">
          <p:pic>
            <p:nvPicPr>
              <p:cNvPr id="10" name="Ink 9">
                <a:extLst>
                  <a:ext uri="{FF2B5EF4-FFF2-40B4-BE49-F238E27FC236}">
                    <a16:creationId xmlns:a16="http://schemas.microsoft.com/office/drawing/2014/main" id="{B5CBBA61-7E48-F57F-1473-00CBDFEBFF80}"/>
                  </a:ext>
                </a:extLst>
              </p:cNvPr>
              <p:cNvPicPr/>
              <p:nvPr/>
            </p:nvPicPr>
            <p:blipFill>
              <a:blip r:embed="rId3"/>
              <a:stretch>
                <a:fillRect/>
              </a:stretch>
            </p:blipFill>
            <p:spPr>
              <a:xfrm>
                <a:off x="10493880" y="441680"/>
                <a:ext cx="1418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03D85C0-487E-808F-AA28-A6C328CF9AD1}"/>
                  </a:ext>
                </a:extLst>
              </p14:cNvPr>
              <p14:cNvContentPartPr/>
              <p14:nvPr/>
            </p14:nvContentPartPr>
            <p14:xfrm>
              <a:off x="2671440" y="3259400"/>
              <a:ext cx="360" cy="360"/>
            </p14:xfrm>
          </p:contentPart>
        </mc:Choice>
        <mc:Fallback xmlns="">
          <p:pic>
            <p:nvPicPr>
              <p:cNvPr id="4" name="Ink 3">
                <a:extLst>
                  <a:ext uri="{FF2B5EF4-FFF2-40B4-BE49-F238E27FC236}">
                    <a16:creationId xmlns:a16="http://schemas.microsoft.com/office/drawing/2014/main" id="{003D85C0-487E-808F-AA28-A6C328CF9AD1}"/>
                  </a:ext>
                </a:extLst>
              </p:cNvPr>
              <p:cNvPicPr/>
              <p:nvPr/>
            </p:nvPicPr>
            <p:blipFill>
              <a:blip r:embed="rId5"/>
              <a:stretch>
                <a:fillRect/>
              </a:stretch>
            </p:blipFill>
            <p:spPr>
              <a:xfrm>
                <a:off x="2662800" y="3250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213CED84-D89B-225E-03A7-60D552751A80}"/>
                  </a:ext>
                </a:extLst>
              </p14:cNvPr>
              <p14:cNvContentPartPr/>
              <p14:nvPr/>
            </p14:nvContentPartPr>
            <p14:xfrm>
              <a:off x="2126760" y="520520"/>
              <a:ext cx="360" cy="360"/>
            </p14:xfrm>
          </p:contentPart>
        </mc:Choice>
        <mc:Fallback xmlns="">
          <p:pic>
            <p:nvPicPr>
              <p:cNvPr id="5" name="Ink 4">
                <a:extLst>
                  <a:ext uri="{FF2B5EF4-FFF2-40B4-BE49-F238E27FC236}">
                    <a16:creationId xmlns:a16="http://schemas.microsoft.com/office/drawing/2014/main" id="{213CED84-D89B-225E-03A7-60D552751A80}"/>
                  </a:ext>
                </a:extLst>
              </p:cNvPr>
              <p:cNvPicPr/>
              <p:nvPr/>
            </p:nvPicPr>
            <p:blipFill>
              <a:blip r:embed="rId5"/>
              <a:stretch>
                <a:fillRect/>
              </a:stretch>
            </p:blipFill>
            <p:spPr>
              <a:xfrm>
                <a:off x="2118120" y="511880"/>
                <a:ext cx="18000" cy="18000"/>
              </a:xfrm>
              <a:prstGeom prst="rect">
                <a:avLst/>
              </a:prstGeom>
            </p:spPr>
          </p:pic>
        </mc:Fallback>
      </mc:AlternateContent>
      <p:pic>
        <p:nvPicPr>
          <p:cNvPr id="6" name="Picture 5">
            <a:extLst>
              <a:ext uri="{FF2B5EF4-FFF2-40B4-BE49-F238E27FC236}">
                <a16:creationId xmlns:a16="http://schemas.microsoft.com/office/drawing/2014/main" id="{5ECF77E7-9C82-F91D-CB19-3B0D59F7D1CE}"/>
              </a:ext>
            </a:extLst>
          </p:cNvPr>
          <p:cNvPicPr>
            <a:picLocks noChangeAspect="1"/>
          </p:cNvPicPr>
          <p:nvPr/>
        </p:nvPicPr>
        <p:blipFill>
          <a:blip r:embed="rId7"/>
          <a:stretch>
            <a:fillRect/>
          </a:stretch>
        </p:blipFill>
        <p:spPr>
          <a:xfrm>
            <a:off x="345208" y="890271"/>
            <a:ext cx="11558072" cy="5247003"/>
          </a:xfrm>
          <a:prstGeom prst="rect">
            <a:avLst/>
          </a:prstGeom>
          <a:ln>
            <a:solidFill>
              <a:schemeClr val="tx1"/>
            </a:solidFill>
          </a:ln>
        </p:spPr>
      </p:pic>
      <p:sp>
        <p:nvSpPr>
          <p:cNvPr id="7" name="Rectangle 6">
            <a:extLst>
              <a:ext uri="{FF2B5EF4-FFF2-40B4-BE49-F238E27FC236}">
                <a16:creationId xmlns:a16="http://schemas.microsoft.com/office/drawing/2014/main" id="{E2E4EFE4-9939-FB71-2B16-139CC10F9575}"/>
              </a:ext>
            </a:extLst>
          </p:cNvPr>
          <p:cNvSpPr/>
          <p:nvPr/>
        </p:nvSpPr>
        <p:spPr>
          <a:xfrm>
            <a:off x="1336241" y="4549774"/>
            <a:ext cx="5330898"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47A368-1245-7738-2614-48FEDE78AB36}"/>
              </a:ext>
            </a:extLst>
          </p:cNvPr>
          <p:cNvSpPr/>
          <p:nvPr/>
        </p:nvSpPr>
        <p:spPr>
          <a:xfrm>
            <a:off x="9019968" y="5311774"/>
            <a:ext cx="2435174" cy="825500"/>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731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7AA7E3-28DC-47FA-ED77-77DC0F7E12A3}"/>
              </a:ext>
            </a:extLst>
          </p:cNvPr>
          <p:cNvSpPr/>
          <p:nvPr/>
        </p:nvSpPr>
        <p:spPr>
          <a:xfrm>
            <a:off x="1346200" y="2755003"/>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LLM model</a:t>
            </a:r>
          </a:p>
        </p:txBody>
      </p:sp>
      <p:sp>
        <p:nvSpPr>
          <p:cNvPr id="15" name="Oval Callout 14">
            <a:extLst>
              <a:ext uri="{FF2B5EF4-FFF2-40B4-BE49-F238E27FC236}">
                <a16:creationId xmlns:a16="http://schemas.microsoft.com/office/drawing/2014/main" id="{25402674-B1E2-C188-FD6A-21973736B505}"/>
              </a:ext>
            </a:extLst>
          </p:cNvPr>
          <p:cNvSpPr/>
          <p:nvPr/>
        </p:nvSpPr>
        <p:spPr>
          <a:xfrm>
            <a:off x="584200" y="359236"/>
            <a:ext cx="4279900" cy="1536700"/>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Prompt ( how to fix the dashboard of the Mercedes-Benz GLC Coupe 2024 ) </a:t>
            </a:r>
          </a:p>
          <a:p>
            <a:pPr algn="ct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Picture 15">
            <a:extLst>
              <a:ext uri="{FF2B5EF4-FFF2-40B4-BE49-F238E27FC236}">
                <a16:creationId xmlns:a16="http://schemas.microsoft.com/office/drawing/2014/main" id="{37B33DA6-6881-386C-850C-F6B263C49CF3}"/>
              </a:ext>
            </a:extLst>
          </p:cNvPr>
          <p:cNvPicPr>
            <a:picLocks noChangeAspect="1"/>
          </p:cNvPicPr>
          <p:nvPr/>
        </p:nvPicPr>
        <p:blipFill>
          <a:blip r:embed="rId2"/>
          <a:stretch>
            <a:fillRect/>
          </a:stretch>
        </p:blipFill>
        <p:spPr>
          <a:xfrm>
            <a:off x="5459412" y="3783472"/>
            <a:ext cx="6170613" cy="2558129"/>
          </a:xfrm>
          <a:prstGeom prst="rect">
            <a:avLst/>
          </a:prstGeom>
          <a:solidFill>
            <a:schemeClr val="bg1">
              <a:lumMod val="75000"/>
            </a:schemeClr>
          </a:solidFill>
          <a:ln>
            <a:solidFill>
              <a:schemeClr val="accent1">
                <a:shade val="15000"/>
              </a:schemeClr>
            </a:solidFill>
          </a:ln>
        </p:spPr>
      </p:pic>
      <p:sp>
        <p:nvSpPr>
          <p:cNvPr id="17" name="Rectangle 16">
            <a:extLst>
              <a:ext uri="{FF2B5EF4-FFF2-40B4-BE49-F238E27FC236}">
                <a16:creationId xmlns:a16="http://schemas.microsoft.com/office/drawing/2014/main" id="{14186A2E-F874-DE62-7A72-BE1ACB062C77}"/>
              </a:ext>
            </a:extLst>
          </p:cNvPr>
          <p:cNvSpPr/>
          <p:nvPr/>
        </p:nvSpPr>
        <p:spPr>
          <a:xfrm>
            <a:off x="1346200" y="4847765"/>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Very generic response ( completion) </a:t>
            </a:r>
          </a:p>
        </p:txBody>
      </p:sp>
      <p:sp>
        <p:nvSpPr>
          <p:cNvPr id="18" name="Down Arrow 17">
            <a:extLst>
              <a:ext uri="{FF2B5EF4-FFF2-40B4-BE49-F238E27FC236}">
                <a16:creationId xmlns:a16="http://schemas.microsoft.com/office/drawing/2014/main" id="{9EA898DD-7D52-90E9-5384-2E3E3B8BA2AC}"/>
              </a:ext>
            </a:extLst>
          </p:cNvPr>
          <p:cNvSpPr/>
          <p:nvPr/>
        </p:nvSpPr>
        <p:spPr>
          <a:xfrm>
            <a:off x="2552700" y="2032000"/>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Down Arrow 18">
            <a:extLst>
              <a:ext uri="{FF2B5EF4-FFF2-40B4-BE49-F238E27FC236}">
                <a16:creationId xmlns:a16="http://schemas.microsoft.com/office/drawing/2014/main" id="{553E356E-32F1-568E-FB5E-D336F70BA5ED}"/>
              </a:ext>
            </a:extLst>
          </p:cNvPr>
          <p:cNvSpPr/>
          <p:nvPr/>
        </p:nvSpPr>
        <p:spPr>
          <a:xfrm>
            <a:off x="2533650" y="3908862"/>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0DE98D3A-4860-6F3E-31BF-78FAFC864A9E}"/>
              </a:ext>
            </a:extLst>
          </p:cNvPr>
          <p:cNvSpPr/>
          <p:nvPr/>
        </p:nvSpPr>
        <p:spPr>
          <a:xfrm>
            <a:off x="4864100" y="2120900"/>
            <a:ext cx="469900" cy="4470400"/>
          </a:xfrm>
          <a:prstGeom prst="leftBrace">
            <a:avLst/>
          </a:prstGeom>
          <a:no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a:extLst>
              <a:ext uri="{FF2B5EF4-FFF2-40B4-BE49-F238E27FC236}">
                <a16:creationId xmlns:a16="http://schemas.microsoft.com/office/drawing/2014/main" id="{94299427-D8E0-E47F-8AEE-4E37512BC44E}"/>
              </a:ext>
            </a:extLst>
          </p:cNvPr>
          <p:cNvSpPr/>
          <p:nvPr/>
        </p:nvSpPr>
        <p:spPr>
          <a:xfrm>
            <a:off x="5886450" y="2447465"/>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Response without exact context or hallucinated response</a:t>
            </a:r>
          </a:p>
        </p:txBody>
      </p:sp>
      <p:sp>
        <p:nvSpPr>
          <p:cNvPr id="24" name="Bent Arrow 23">
            <a:extLst>
              <a:ext uri="{FF2B5EF4-FFF2-40B4-BE49-F238E27FC236}">
                <a16:creationId xmlns:a16="http://schemas.microsoft.com/office/drawing/2014/main" id="{53143CBD-B7A9-5C77-BB26-878A5ADC4B12}"/>
              </a:ext>
            </a:extLst>
          </p:cNvPr>
          <p:cNvSpPr/>
          <p:nvPr/>
        </p:nvSpPr>
        <p:spPr>
          <a:xfrm>
            <a:off x="3733800" y="4200962"/>
            <a:ext cx="990600" cy="536138"/>
          </a:xfrm>
          <a:prstGeom prst="bent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2256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Callout 14">
            <a:extLst>
              <a:ext uri="{FF2B5EF4-FFF2-40B4-BE49-F238E27FC236}">
                <a16:creationId xmlns:a16="http://schemas.microsoft.com/office/drawing/2014/main" id="{25402674-B1E2-C188-FD6A-21973736B505}"/>
              </a:ext>
            </a:extLst>
          </p:cNvPr>
          <p:cNvSpPr/>
          <p:nvPr/>
        </p:nvSpPr>
        <p:spPr>
          <a:xfrm>
            <a:off x="4229100" y="528870"/>
            <a:ext cx="2565104"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Size=2000</a:t>
            </a:r>
          </a:p>
        </p:txBody>
      </p:sp>
      <p:sp>
        <p:nvSpPr>
          <p:cNvPr id="20" name="Left Brace 19">
            <a:extLst>
              <a:ext uri="{FF2B5EF4-FFF2-40B4-BE49-F238E27FC236}">
                <a16:creationId xmlns:a16="http://schemas.microsoft.com/office/drawing/2014/main" id="{0DE98D3A-4860-6F3E-31BF-78FAFC864A9E}"/>
              </a:ext>
            </a:extLst>
          </p:cNvPr>
          <p:cNvSpPr/>
          <p:nvPr/>
        </p:nvSpPr>
        <p:spPr>
          <a:xfrm>
            <a:off x="3759200" y="322032"/>
            <a:ext cx="469900" cy="3973521"/>
          </a:xfrm>
          <a:prstGeom prst="leftBrace">
            <a:avLst/>
          </a:prstGeom>
          <a:noFill/>
          <a:ln>
            <a:solidFill>
              <a:schemeClr val="accent1">
                <a:shade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 name="Picture 1">
            <a:extLst>
              <a:ext uri="{FF2B5EF4-FFF2-40B4-BE49-F238E27FC236}">
                <a16:creationId xmlns:a16="http://schemas.microsoft.com/office/drawing/2014/main" id="{1A45E46C-2164-E172-A064-D12773C228C1}"/>
              </a:ext>
            </a:extLst>
          </p:cNvPr>
          <p:cNvPicPr>
            <a:picLocks noChangeAspect="1"/>
          </p:cNvPicPr>
          <p:nvPr/>
        </p:nvPicPr>
        <p:blipFill>
          <a:blip r:embed="rId2"/>
          <a:stretch>
            <a:fillRect/>
          </a:stretch>
        </p:blipFill>
        <p:spPr>
          <a:xfrm>
            <a:off x="778539" y="1264109"/>
            <a:ext cx="2023465" cy="2014999"/>
          </a:xfrm>
          <a:prstGeom prst="rect">
            <a:avLst/>
          </a:prstGeom>
        </p:spPr>
      </p:pic>
      <p:sp>
        <p:nvSpPr>
          <p:cNvPr id="4" name="Oval Callout 3">
            <a:extLst>
              <a:ext uri="{FF2B5EF4-FFF2-40B4-BE49-F238E27FC236}">
                <a16:creationId xmlns:a16="http://schemas.microsoft.com/office/drawing/2014/main" id="{90CB717A-11C9-4A87-D03E-8EB9C766EC8F}"/>
              </a:ext>
            </a:extLst>
          </p:cNvPr>
          <p:cNvSpPr/>
          <p:nvPr/>
        </p:nvSpPr>
        <p:spPr>
          <a:xfrm>
            <a:off x="4187456" y="1440216"/>
            <a:ext cx="2606748"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Bedrooms = 3 </a:t>
            </a:r>
          </a:p>
        </p:txBody>
      </p:sp>
      <p:sp>
        <p:nvSpPr>
          <p:cNvPr id="5" name="Oval Callout 4">
            <a:extLst>
              <a:ext uri="{FF2B5EF4-FFF2-40B4-BE49-F238E27FC236}">
                <a16:creationId xmlns:a16="http://schemas.microsoft.com/office/drawing/2014/main" id="{4071219C-D68A-FF87-20F2-4FF8FECDB775}"/>
              </a:ext>
            </a:extLst>
          </p:cNvPr>
          <p:cNvSpPr/>
          <p:nvPr/>
        </p:nvSpPr>
        <p:spPr>
          <a:xfrm>
            <a:off x="4187456" y="2351562"/>
            <a:ext cx="2606748"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Latitude = </a:t>
            </a:r>
            <a:r>
              <a:rPr lang="en-US" sz="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34.0522</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Oval Callout 5">
            <a:extLst>
              <a:ext uri="{FF2B5EF4-FFF2-40B4-BE49-F238E27FC236}">
                <a16:creationId xmlns:a16="http://schemas.microsoft.com/office/drawing/2014/main" id="{37D07A88-6CC6-42A9-381C-3094971E8760}"/>
              </a:ext>
            </a:extLst>
          </p:cNvPr>
          <p:cNvSpPr/>
          <p:nvPr/>
        </p:nvSpPr>
        <p:spPr>
          <a:xfrm>
            <a:off x="4187455" y="3449677"/>
            <a:ext cx="2606749" cy="704508"/>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longitude = </a:t>
            </a:r>
            <a:r>
              <a:rPr lang="en-US" sz="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−118.2437</a:t>
            </a:r>
            <a:r>
              <a:rPr lang="en-IN" sz="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t>
            </a:r>
          </a:p>
        </p:txBody>
      </p:sp>
      <p:sp>
        <p:nvSpPr>
          <p:cNvPr id="7" name="Down Arrow 6">
            <a:extLst>
              <a:ext uri="{FF2B5EF4-FFF2-40B4-BE49-F238E27FC236}">
                <a16:creationId xmlns:a16="http://schemas.microsoft.com/office/drawing/2014/main" id="{C1DF47E1-798D-63F0-709A-76AAF99F0874}"/>
              </a:ext>
            </a:extLst>
          </p:cNvPr>
          <p:cNvSpPr/>
          <p:nvPr/>
        </p:nvSpPr>
        <p:spPr>
          <a:xfrm rot="16200000">
            <a:off x="3090102" y="1979508"/>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8993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8960C34-D6B6-E1DD-E575-EF703C1148E2}"/>
              </a:ext>
            </a:extLst>
          </p:cNvPr>
          <p:cNvGraphicFramePr>
            <a:graphicFrameLocks noGrp="1"/>
          </p:cNvGraphicFramePr>
          <p:nvPr>
            <p:extLst>
              <p:ext uri="{D42A27DB-BD31-4B8C-83A1-F6EECF244321}">
                <p14:modId xmlns:p14="http://schemas.microsoft.com/office/powerpoint/2010/main" val="1927414203"/>
              </p:ext>
            </p:extLst>
          </p:nvPr>
        </p:nvGraphicFramePr>
        <p:xfrm>
          <a:off x="2032000" y="71966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36861881"/>
                    </a:ext>
                  </a:extLst>
                </a:gridCol>
                <a:gridCol w="2032000">
                  <a:extLst>
                    <a:ext uri="{9D8B030D-6E8A-4147-A177-3AD203B41FA5}">
                      <a16:colId xmlns:a16="http://schemas.microsoft.com/office/drawing/2014/main" val="1987170725"/>
                    </a:ext>
                  </a:extLst>
                </a:gridCol>
                <a:gridCol w="2032000">
                  <a:extLst>
                    <a:ext uri="{9D8B030D-6E8A-4147-A177-3AD203B41FA5}">
                      <a16:colId xmlns:a16="http://schemas.microsoft.com/office/drawing/2014/main" val="2573657445"/>
                    </a:ext>
                  </a:extLst>
                </a:gridCol>
                <a:gridCol w="2032000">
                  <a:extLst>
                    <a:ext uri="{9D8B030D-6E8A-4147-A177-3AD203B41FA5}">
                      <a16:colId xmlns:a16="http://schemas.microsoft.com/office/drawing/2014/main" val="1424366106"/>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0738259"/>
                  </a:ext>
                </a:extLst>
              </a:tr>
              <a:tr h="370840">
                <a:tc>
                  <a:txBody>
                    <a:bodyPr/>
                    <a:lstStyle/>
                    <a:p>
                      <a:r>
                        <a:rPr lang="en-US" dirty="0"/>
                        <a:t>bad</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974267911"/>
                  </a:ext>
                </a:extLst>
              </a:tr>
              <a:tr h="370840">
                <a:tc>
                  <a:txBody>
                    <a:bodyPr/>
                    <a:lstStyle/>
                    <a:p>
                      <a:r>
                        <a:rPr lang="en-US" dirty="0"/>
                        <a:t>worse</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501165055"/>
                  </a:ext>
                </a:extLst>
              </a:tr>
              <a:tr h="370840">
                <a:tc>
                  <a:txBody>
                    <a:bodyPr/>
                    <a:lstStyle/>
                    <a:p>
                      <a:r>
                        <a:rPr lang="en-US" dirty="0"/>
                        <a:t>worst</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865457924"/>
                  </a:ext>
                </a:extLst>
              </a:tr>
            </a:tbl>
          </a:graphicData>
        </a:graphic>
      </p:graphicFrame>
      <p:graphicFrame>
        <p:nvGraphicFramePr>
          <p:cNvPr id="8" name="Table 7">
            <a:extLst>
              <a:ext uri="{FF2B5EF4-FFF2-40B4-BE49-F238E27FC236}">
                <a16:creationId xmlns:a16="http://schemas.microsoft.com/office/drawing/2014/main" id="{96E181B1-20A1-F691-5FF4-E9255949ACEB}"/>
              </a:ext>
            </a:extLst>
          </p:cNvPr>
          <p:cNvGraphicFramePr>
            <a:graphicFrameLocks noGrp="1"/>
          </p:cNvGraphicFramePr>
          <p:nvPr>
            <p:extLst>
              <p:ext uri="{D42A27DB-BD31-4B8C-83A1-F6EECF244321}">
                <p14:modId xmlns:p14="http://schemas.microsoft.com/office/powerpoint/2010/main" val="870991969"/>
              </p:ext>
            </p:extLst>
          </p:nvPr>
        </p:nvGraphicFramePr>
        <p:xfrm>
          <a:off x="2032000" y="3573063"/>
          <a:ext cx="4064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236861881"/>
                    </a:ext>
                  </a:extLst>
                </a:gridCol>
                <a:gridCol w="2032000">
                  <a:extLst>
                    <a:ext uri="{9D8B030D-6E8A-4147-A177-3AD203B41FA5}">
                      <a16:colId xmlns:a16="http://schemas.microsoft.com/office/drawing/2014/main" val="1987170725"/>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670738259"/>
                  </a:ext>
                </a:extLst>
              </a:tr>
              <a:tr h="370840">
                <a:tc>
                  <a:txBody>
                    <a:bodyPr/>
                    <a:lstStyle/>
                    <a:p>
                      <a:r>
                        <a:rPr lang="en-US" dirty="0"/>
                        <a:t>bad</a:t>
                      </a:r>
                    </a:p>
                  </a:txBody>
                  <a:tcPr/>
                </a:tc>
                <a:tc>
                  <a:txBody>
                    <a:bodyPr/>
                    <a:lstStyle/>
                    <a:p>
                      <a:r>
                        <a:rPr lang="en-US" dirty="0"/>
                        <a:t>[ 0.2 , 0.8 ]</a:t>
                      </a:r>
                    </a:p>
                  </a:txBody>
                  <a:tcPr/>
                </a:tc>
                <a:extLst>
                  <a:ext uri="{0D108BD9-81ED-4DB2-BD59-A6C34878D82A}">
                    <a16:rowId xmlns:a16="http://schemas.microsoft.com/office/drawing/2014/main" val="974267911"/>
                  </a:ext>
                </a:extLst>
              </a:tr>
              <a:tr h="370840">
                <a:tc>
                  <a:txBody>
                    <a:bodyPr/>
                    <a:lstStyle/>
                    <a:p>
                      <a:r>
                        <a:rPr lang="en-US" dirty="0"/>
                        <a:t>worse</a:t>
                      </a:r>
                    </a:p>
                  </a:txBody>
                  <a:tcPr/>
                </a:tc>
                <a:tc>
                  <a:txBody>
                    <a:bodyPr/>
                    <a:lstStyle/>
                    <a:p>
                      <a:r>
                        <a:rPr lang="en-US" dirty="0"/>
                        <a:t>[ 0.5 , 0.6 ]</a:t>
                      </a:r>
                    </a:p>
                  </a:txBody>
                  <a:tcPr/>
                </a:tc>
                <a:extLst>
                  <a:ext uri="{0D108BD9-81ED-4DB2-BD59-A6C34878D82A}">
                    <a16:rowId xmlns:a16="http://schemas.microsoft.com/office/drawing/2014/main" val="3501165055"/>
                  </a:ext>
                </a:extLst>
              </a:tr>
              <a:tr h="370840">
                <a:tc>
                  <a:txBody>
                    <a:bodyPr/>
                    <a:lstStyle/>
                    <a:p>
                      <a:r>
                        <a:rPr lang="en-US" dirty="0"/>
                        <a:t>worst</a:t>
                      </a:r>
                    </a:p>
                  </a:txBody>
                  <a:tcPr/>
                </a:tc>
                <a:tc>
                  <a:txBody>
                    <a:bodyPr/>
                    <a:lstStyle/>
                    <a:p>
                      <a:r>
                        <a:rPr lang="en-US" dirty="0"/>
                        <a:t>[ 0.9 , 0.7 ]</a:t>
                      </a:r>
                    </a:p>
                  </a:txBody>
                  <a:tcPr/>
                </a:tc>
                <a:extLst>
                  <a:ext uri="{0D108BD9-81ED-4DB2-BD59-A6C34878D82A}">
                    <a16:rowId xmlns:a16="http://schemas.microsoft.com/office/drawing/2014/main" val="3865457924"/>
                  </a:ext>
                </a:extLst>
              </a:tr>
            </a:tbl>
          </a:graphicData>
        </a:graphic>
      </p:graphicFrame>
    </p:spTree>
    <p:extLst>
      <p:ext uri="{BB962C8B-B14F-4D97-AF65-F5344CB8AC3E}">
        <p14:creationId xmlns:p14="http://schemas.microsoft.com/office/powerpoint/2010/main" val="144461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7AA7E3-28DC-47FA-ED77-77DC0F7E12A3}"/>
              </a:ext>
            </a:extLst>
          </p:cNvPr>
          <p:cNvSpPr/>
          <p:nvPr/>
        </p:nvSpPr>
        <p:spPr>
          <a:xfrm>
            <a:off x="4602871" y="727536"/>
            <a:ext cx="2755900"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Embedding API</a:t>
            </a:r>
          </a:p>
        </p:txBody>
      </p:sp>
      <p:sp>
        <p:nvSpPr>
          <p:cNvPr id="15" name="Oval Callout 14">
            <a:extLst>
              <a:ext uri="{FF2B5EF4-FFF2-40B4-BE49-F238E27FC236}">
                <a16:creationId xmlns:a16="http://schemas.microsoft.com/office/drawing/2014/main" id="{25402674-B1E2-C188-FD6A-21973736B505}"/>
              </a:ext>
            </a:extLst>
          </p:cNvPr>
          <p:cNvSpPr/>
          <p:nvPr/>
        </p:nvSpPr>
        <p:spPr>
          <a:xfrm>
            <a:off x="584200" y="359236"/>
            <a:ext cx="3017129" cy="1536700"/>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Tokyo and Kyoto with their similar latitude, longitude coordinates, and population densities information</a:t>
            </a:r>
          </a:p>
        </p:txBody>
      </p:sp>
      <p:sp>
        <p:nvSpPr>
          <p:cNvPr id="18" name="Down Arrow 17">
            <a:extLst>
              <a:ext uri="{FF2B5EF4-FFF2-40B4-BE49-F238E27FC236}">
                <a16:creationId xmlns:a16="http://schemas.microsoft.com/office/drawing/2014/main" id="{9EA898DD-7D52-90E9-5384-2E3E3B8BA2AC}"/>
              </a:ext>
            </a:extLst>
          </p:cNvPr>
          <p:cNvSpPr/>
          <p:nvPr/>
        </p:nvSpPr>
        <p:spPr>
          <a:xfrm rot="16200000">
            <a:off x="3911600" y="83548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a:extLst>
              <a:ext uri="{FF2B5EF4-FFF2-40B4-BE49-F238E27FC236}">
                <a16:creationId xmlns:a16="http://schemas.microsoft.com/office/drawing/2014/main" id="{94299427-D8E0-E47F-8AEE-4E37512BC44E}"/>
              </a:ext>
            </a:extLst>
          </p:cNvPr>
          <p:cNvSpPr/>
          <p:nvPr/>
        </p:nvSpPr>
        <p:spPr>
          <a:xfrm>
            <a:off x="8614080" y="727536"/>
            <a:ext cx="3188714" cy="800100"/>
          </a:xfrm>
          <a:prstGeom prst="rec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[ 0.259 , 0.359 , …..]</a:t>
            </a:r>
          </a:p>
        </p:txBody>
      </p:sp>
      <p:sp>
        <p:nvSpPr>
          <p:cNvPr id="2" name="Down Arrow 1">
            <a:extLst>
              <a:ext uri="{FF2B5EF4-FFF2-40B4-BE49-F238E27FC236}">
                <a16:creationId xmlns:a16="http://schemas.microsoft.com/office/drawing/2014/main" id="{0C5AA3B8-759C-3A5D-A6C0-F8A33178938F}"/>
              </a:ext>
            </a:extLst>
          </p:cNvPr>
          <p:cNvSpPr/>
          <p:nvPr/>
        </p:nvSpPr>
        <p:spPr>
          <a:xfrm rot="16200000">
            <a:off x="7891977" y="83548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48450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6226E56-E95D-D2A9-832F-8B019AC1D262}"/>
              </a:ext>
            </a:extLst>
          </p:cNvPr>
          <p:cNvSpPr/>
          <p:nvPr/>
        </p:nvSpPr>
        <p:spPr>
          <a:xfrm>
            <a:off x="838200" y="3606800"/>
            <a:ext cx="7353300" cy="2159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EED95FEA-F0C6-D318-3762-4E8D4D7F9503}"/>
              </a:ext>
            </a:extLst>
          </p:cNvPr>
          <p:cNvPicPr>
            <a:picLocks noChangeAspect="1"/>
          </p:cNvPicPr>
          <p:nvPr/>
        </p:nvPicPr>
        <p:blipFill>
          <a:blip r:embed="rId2"/>
          <a:stretch>
            <a:fillRect/>
          </a:stretch>
        </p:blipFill>
        <p:spPr>
          <a:xfrm>
            <a:off x="1136650" y="4198526"/>
            <a:ext cx="971550" cy="975548"/>
          </a:xfrm>
          <a:prstGeom prst="rect">
            <a:avLst/>
          </a:prstGeom>
        </p:spPr>
      </p:pic>
      <p:sp>
        <p:nvSpPr>
          <p:cNvPr id="5" name="Rectangle 4">
            <a:extLst>
              <a:ext uri="{FF2B5EF4-FFF2-40B4-BE49-F238E27FC236}">
                <a16:creationId xmlns:a16="http://schemas.microsoft.com/office/drawing/2014/main" id="{016D2DA0-EEF2-EB5B-C55C-832935F9504A}"/>
              </a:ext>
            </a:extLst>
          </p:cNvPr>
          <p:cNvSpPr/>
          <p:nvPr/>
        </p:nvSpPr>
        <p:spPr>
          <a:xfrm>
            <a:off x="2796368" y="4165600"/>
            <a:ext cx="1333500" cy="9652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Document Reader &amp; Text Chunk Conversion</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ectangle 6">
            <a:extLst>
              <a:ext uri="{FF2B5EF4-FFF2-40B4-BE49-F238E27FC236}">
                <a16:creationId xmlns:a16="http://schemas.microsoft.com/office/drawing/2014/main" id="{2A17FF3F-50D9-53FB-E610-CE38670B7EBE}"/>
              </a:ext>
            </a:extLst>
          </p:cNvPr>
          <p:cNvSpPr/>
          <p:nvPr/>
        </p:nvSpPr>
        <p:spPr>
          <a:xfrm>
            <a:off x="4771507" y="4165600"/>
            <a:ext cx="1221855" cy="9652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Embedding Model</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Can 7">
            <a:extLst>
              <a:ext uri="{FF2B5EF4-FFF2-40B4-BE49-F238E27FC236}">
                <a16:creationId xmlns:a16="http://schemas.microsoft.com/office/drawing/2014/main" id="{2A59169E-F937-B5B8-4FB4-1F4AAD763913}"/>
              </a:ext>
            </a:extLst>
          </p:cNvPr>
          <p:cNvSpPr/>
          <p:nvPr/>
        </p:nvSpPr>
        <p:spPr>
          <a:xfrm>
            <a:off x="9559059" y="1604702"/>
            <a:ext cx="1496291" cy="2427316"/>
          </a:xfrm>
          <a:prstGeom prst="can">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ectangle 8">
            <a:extLst>
              <a:ext uri="{FF2B5EF4-FFF2-40B4-BE49-F238E27FC236}">
                <a16:creationId xmlns:a16="http://schemas.microsoft.com/office/drawing/2014/main" id="{2C7EC1B1-BD52-8F67-A74C-C7D57C60AB1E}"/>
              </a:ext>
            </a:extLst>
          </p:cNvPr>
          <p:cNvSpPr/>
          <p:nvPr/>
        </p:nvSpPr>
        <p:spPr>
          <a:xfrm>
            <a:off x="6702800" y="4165600"/>
            <a:ext cx="1221856" cy="96520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indexing </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9">
            <a:extLst>
              <a:ext uri="{FF2B5EF4-FFF2-40B4-BE49-F238E27FC236}">
                <a16:creationId xmlns:a16="http://schemas.microsoft.com/office/drawing/2014/main" id="{547F07FC-87E1-309E-C44A-5207BFB87413}"/>
              </a:ext>
            </a:extLst>
          </p:cNvPr>
          <p:cNvSpPr/>
          <p:nvPr/>
        </p:nvSpPr>
        <p:spPr>
          <a:xfrm>
            <a:off x="838200" y="371475"/>
            <a:ext cx="7353300" cy="260032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12">
            <a:extLst>
              <a:ext uri="{FF2B5EF4-FFF2-40B4-BE49-F238E27FC236}">
                <a16:creationId xmlns:a16="http://schemas.microsoft.com/office/drawing/2014/main" id="{91313DCB-7671-40BB-D844-362EA31E9D5B}"/>
              </a:ext>
            </a:extLst>
          </p:cNvPr>
          <p:cNvSpPr/>
          <p:nvPr/>
        </p:nvSpPr>
        <p:spPr>
          <a:xfrm>
            <a:off x="3069707" y="1404526"/>
            <a:ext cx="1412261" cy="779459"/>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Embedding Model</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C404B0E6-C6B1-5328-9328-22799938A2F0}"/>
              </a:ext>
            </a:extLst>
          </p:cNvPr>
          <p:cNvSpPr/>
          <p:nvPr/>
        </p:nvSpPr>
        <p:spPr>
          <a:xfrm>
            <a:off x="5207883" y="658994"/>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searching </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ectangle 14">
            <a:extLst>
              <a:ext uri="{FF2B5EF4-FFF2-40B4-BE49-F238E27FC236}">
                <a16:creationId xmlns:a16="http://schemas.microsoft.com/office/drawing/2014/main" id="{21ACB62E-CDBB-8380-3451-15AF3BB9965E}"/>
              </a:ext>
            </a:extLst>
          </p:cNvPr>
          <p:cNvSpPr/>
          <p:nvPr/>
        </p:nvSpPr>
        <p:spPr>
          <a:xfrm>
            <a:off x="5261265" y="2332376"/>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retrieval </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Bent Arrow 16">
            <a:extLst>
              <a:ext uri="{FF2B5EF4-FFF2-40B4-BE49-F238E27FC236}">
                <a16:creationId xmlns:a16="http://schemas.microsoft.com/office/drawing/2014/main" id="{84950A38-780D-D940-6A20-481F96EB845E}"/>
              </a:ext>
            </a:extLst>
          </p:cNvPr>
          <p:cNvSpPr/>
          <p:nvPr/>
        </p:nvSpPr>
        <p:spPr>
          <a:xfrm>
            <a:off x="3684181" y="893759"/>
            <a:ext cx="1221855" cy="439327"/>
          </a:xfrm>
          <a:prstGeom prst="ben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Down Arrow 17">
            <a:extLst>
              <a:ext uri="{FF2B5EF4-FFF2-40B4-BE49-F238E27FC236}">
                <a16:creationId xmlns:a16="http://schemas.microsoft.com/office/drawing/2014/main" id="{FADB16CC-4115-27BB-629D-618C17FBA954}"/>
              </a:ext>
            </a:extLst>
          </p:cNvPr>
          <p:cNvSpPr/>
          <p:nvPr/>
        </p:nvSpPr>
        <p:spPr>
          <a:xfrm rot="16200000">
            <a:off x="2396318" y="1442775"/>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Down Arrow 18">
            <a:extLst>
              <a:ext uri="{FF2B5EF4-FFF2-40B4-BE49-F238E27FC236}">
                <a16:creationId xmlns:a16="http://schemas.microsoft.com/office/drawing/2014/main" id="{659CB0A0-53AE-C13E-E2F5-DFF7665E5428}"/>
              </a:ext>
            </a:extLst>
          </p:cNvPr>
          <p:cNvSpPr/>
          <p:nvPr/>
        </p:nvSpPr>
        <p:spPr>
          <a:xfrm rot="16200000">
            <a:off x="2248712" y="4476750"/>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Down Arrow 19">
            <a:extLst>
              <a:ext uri="{FF2B5EF4-FFF2-40B4-BE49-F238E27FC236}">
                <a16:creationId xmlns:a16="http://schemas.microsoft.com/office/drawing/2014/main" id="{A80EAF08-6E20-A9F1-35DE-DC41C966B5FF}"/>
              </a:ext>
            </a:extLst>
          </p:cNvPr>
          <p:cNvSpPr/>
          <p:nvPr/>
        </p:nvSpPr>
        <p:spPr>
          <a:xfrm rot="16200000">
            <a:off x="4254212" y="4438650"/>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Down Arrow 20">
            <a:extLst>
              <a:ext uri="{FF2B5EF4-FFF2-40B4-BE49-F238E27FC236}">
                <a16:creationId xmlns:a16="http://schemas.microsoft.com/office/drawing/2014/main" id="{0F6D6DF4-0CD6-3B2E-C009-E2B2AE6C5B16}"/>
              </a:ext>
            </a:extLst>
          </p:cNvPr>
          <p:cNvSpPr/>
          <p:nvPr/>
        </p:nvSpPr>
        <p:spPr>
          <a:xfrm rot="16200000">
            <a:off x="6207199" y="4438649"/>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Down Arrow 21">
            <a:extLst>
              <a:ext uri="{FF2B5EF4-FFF2-40B4-BE49-F238E27FC236}">
                <a16:creationId xmlns:a16="http://schemas.microsoft.com/office/drawing/2014/main" id="{64E64B82-92B5-296D-8837-781AFF4C93D5}"/>
              </a:ext>
            </a:extLst>
          </p:cNvPr>
          <p:cNvSpPr/>
          <p:nvPr/>
        </p:nvSpPr>
        <p:spPr>
          <a:xfrm rot="5400000">
            <a:off x="2333743" y="1870836"/>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Bent Arrow 22">
            <a:extLst>
              <a:ext uri="{FF2B5EF4-FFF2-40B4-BE49-F238E27FC236}">
                <a16:creationId xmlns:a16="http://schemas.microsoft.com/office/drawing/2014/main" id="{8AD9582B-D957-7A67-C84C-9E59E7089625}"/>
              </a:ext>
            </a:extLst>
          </p:cNvPr>
          <p:cNvSpPr/>
          <p:nvPr/>
        </p:nvSpPr>
        <p:spPr>
          <a:xfrm rot="5400000">
            <a:off x="8799169" y="-229087"/>
            <a:ext cx="364984" cy="2610677"/>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Down Arrow 23">
            <a:extLst>
              <a:ext uri="{FF2B5EF4-FFF2-40B4-BE49-F238E27FC236}">
                <a16:creationId xmlns:a16="http://schemas.microsoft.com/office/drawing/2014/main" id="{9F2169A7-EAE7-37C5-B0EA-4E6A57B7703D}"/>
              </a:ext>
            </a:extLst>
          </p:cNvPr>
          <p:cNvSpPr/>
          <p:nvPr/>
        </p:nvSpPr>
        <p:spPr>
          <a:xfrm rot="5400000">
            <a:off x="8268923" y="1585490"/>
            <a:ext cx="218249" cy="1960531"/>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Bent Arrow 24">
            <a:extLst>
              <a:ext uri="{FF2B5EF4-FFF2-40B4-BE49-F238E27FC236}">
                <a16:creationId xmlns:a16="http://schemas.microsoft.com/office/drawing/2014/main" id="{32809B18-5CF8-88E0-FEAD-BD598E9AA5EF}"/>
              </a:ext>
            </a:extLst>
          </p:cNvPr>
          <p:cNvSpPr/>
          <p:nvPr/>
        </p:nvSpPr>
        <p:spPr>
          <a:xfrm rot="16200000" flipV="1">
            <a:off x="9073220" y="3357730"/>
            <a:ext cx="364984" cy="2405475"/>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Bent Arrow 25">
            <a:extLst>
              <a:ext uri="{FF2B5EF4-FFF2-40B4-BE49-F238E27FC236}">
                <a16:creationId xmlns:a16="http://schemas.microsoft.com/office/drawing/2014/main" id="{D2A3D25B-E693-C3EF-2E2B-4B0A6D9B23E8}"/>
              </a:ext>
            </a:extLst>
          </p:cNvPr>
          <p:cNvSpPr/>
          <p:nvPr/>
        </p:nvSpPr>
        <p:spPr>
          <a:xfrm rot="5400000" flipH="1" flipV="1">
            <a:off x="4126885" y="1785320"/>
            <a:ext cx="355401" cy="1412260"/>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AA5B2109-F5FE-251A-F7E3-23918FC28AAC}"/>
              </a:ext>
            </a:extLst>
          </p:cNvPr>
          <p:cNvPicPr>
            <a:picLocks noChangeAspect="1"/>
          </p:cNvPicPr>
          <p:nvPr/>
        </p:nvPicPr>
        <p:blipFill>
          <a:blip r:embed="rId3"/>
          <a:stretch>
            <a:fillRect/>
          </a:stretch>
        </p:blipFill>
        <p:spPr>
          <a:xfrm>
            <a:off x="2255806" y="4047861"/>
            <a:ext cx="330200" cy="368300"/>
          </a:xfrm>
          <a:prstGeom prst="rect">
            <a:avLst/>
          </a:prstGeom>
        </p:spPr>
      </p:pic>
      <p:pic>
        <p:nvPicPr>
          <p:cNvPr id="29" name="Picture 28">
            <a:extLst>
              <a:ext uri="{FF2B5EF4-FFF2-40B4-BE49-F238E27FC236}">
                <a16:creationId xmlns:a16="http://schemas.microsoft.com/office/drawing/2014/main" id="{4F8FE6E2-5058-F66E-71F8-CC52BC67797A}"/>
              </a:ext>
            </a:extLst>
          </p:cNvPr>
          <p:cNvPicPr>
            <a:picLocks noChangeAspect="1"/>
          </p:cNvPicPr>
          <p:nvPr/>
        </p:nvPicPr>
        <p:blipFill>
          <a:blip r:embed="rId4"/>
          <a:stretch>
            <a:fillRect/>
          </a:stretch>
        </p:blipFill>
        <p:spPr>
          <a:xfrm>
            <a:off x="4272711" y="4032018"/>
            <a:ext cx="330200" cy="368300"/>
          </a:xfrm>
          <a:prstGeom prst="rect">
            <a:avLst/>
          </a:prstGeom>
        </p:spPr>
      </p:pic>
      <p:pic>
        <p:nvPicPr>
          <p:cNvPr id="30" name="Picture 29">
            <a:extLst>
              <a:ext uri="{FF2B5EF4-FFF2-40B4-BE49-F238E27FC236}">
                <a16:creationId xmlns:a16="http://schemas.microsoft.com/office/drawing/2014/main" id="{A588F5AB-67B1-39A8-4718-E6171E6C162B}"/>
              </a:ext>
            </a:extLst>
          </p:cNvPr>
          <p:cNvPicPr>
            <a:picLocks noChangeAspect="1"/>
          </p:cNvPicPr>
          <p:nvPr/>
        </p:nvPicPr>
        <p:blipFill>
          <a:blip r:embed="rId5"/>
          <a:stretch>
            <a:fillRect/>
          </a:stretch>
        </p:blipFill>
        <p:spPr>
          <a:xfrm>
            <a:off x="6219405" y="4032018"/>
            <a:ext cx="317500" cy="330200"/>
          </a:xfrm>
          <a:prstGeom prst="rect">
            <a:avLst/>
          </a:prstGeom>
        </p:spPr>
      </p:pic>
      <p:pic>
        <p:nvPicPr>
          <p:cNvPr id="31" name="Picture 30">
            <a:extLst>
              <a:ext uri="{FF2B5EF4-FFF2-40B4-BE49-F238E27FC236}">
                <a16:creationId xmlns:a16="http://schemas.microsoft.com/office/drawing/2014/main" id="{025C8F07-E8B7-0399-C648-FA638B1B9179}"/>
              </a:ext>
            </a:extLst>
          </p:cNvPr>
          <p:cNvPicPr>
            <a:picLocks noChangeAspect="1"/>
          </p:cNvPicPr>
          <p:nvPr/>
        </p:nvPicPr>
        <p:blipFill>
          <a:blip r:embed="rId6"/>
          <a:stretch>
            <a:fillRect/>
          </a:stretch>
        </p:blipFill>
        <p:spPr>
          <a:xfrm>
            <a:off x="9096962" y="4212875"/>
            <a:ext cx="317500" cy="330200"/>
          </a:xfrm>
          <a:prstGeom prst="rect">
            <a:avLst/>
          </a:prstGeom>
        </p:spPr>
      </p:pic>
      <p:pic>
        <p:nvPicPr>
          <p:cNvPr id="32" name="Picture 31">
            <a:extLst>
              <a:ext uri="{FF2B5EF4-FFF2-40B4-BE49-F238E27FC236}">
                <a16:creationId xmlns:a16="http://schemas.microsoft.com/office/drawing/2014/main" id="{08020D4A-58F0-B870-158A-FEECEF099166}"/>
              </a:ext>
            </a:extLst>
          </p:cNvPr>
          <p:cNvPicPr>
            <a:picLocks noChangeAspect="1"/>
          </p:cNvPicPr>
          <p:nvPr/>
        </p:nvPicPr>
        <p:blipFill>
          <a:blip r:embed="rId7"/>
          <a:stretch>
            <a:fillRect/>
          </a:stretch>
        </p:blipFill>
        <p:spPr>
          <a:xfrm>
            <a:off x="2406650" y="1076684"/>
            <a:ext cx="317500" cy="330200"/>
          </a:xfrm>
          <a:prstGeom prst="rect">
            <a:avLst/>
          </a:prstGeom>
        </p:spPr>
      </p:pic>
      <p:pic>
        <p:nvPicPr>
          <p:cNvPr id="33" name="Picture 32">
            <a:extLst>
              <a:ext uri="{FF2B5EF4-FFF2-40B4-BE49-F238E27FC236}">
                <a16:creationId xmlns:a16="http://schemas.microsoft.com/office/drawing/2014/main" id="{2069D8FF-C21B-C82D-5476-4DAFB092E7FE}"/>
              </a:ext>
            </a:extLst>
          </p:cNvPr>
          <p:cNvPicPr>
            <a:picLocks noChangeAspect="1"/>
          </p:cNvPicPr>
          <p:nvPr/>
        </p:nvPicPr>
        <p:blipFill>
          <a:blip r:embed="rId8"/>
          <a:stretch>
            <a:fillRect/>
          </a:stretch>
        </p:blipFill>
        <p:spPr>
          <a:xfrm>
            <a:off x="3971118" y="516050"/>
            <a:ext cx="317500" cy="330200"/>
          </a:xfrm>
          <a:prstGeom prst="rect">
            <a:avLst/>
          </a:prstGeom>
        </p:spPr>
      </p:pic>
      <p:pic>
        <p:nvPicPr>
          <p:cNvPr id="34" name="Picture 33">
            <a:extLst>
              <a:ext uri="{FF2B5EF4-FFF2-40B4-BE49-F238E27FC236}">
                <a16:creationId xmlns:a16="http://schemas.microsoft.com/office/drawing/2014/main" id="{0074317E-1282-D495-EBBD-C36E2988259E}"/>
              </a:ext>
            </a:extLst>
          </p:cNvPr>
          <p:cNvPicPr>
            <a:picLocks noChangeAspect="1"/>
          </p:cNvPicPr>
          <p:nvPr/>
        </p:nvPicPr>
        <p:blipFill>
          <a:blip r:embed="rId9"/>
          <a:stretch>
            <a:fillRect/>
          </a:stretch>
        </p:blipFill>
        <p:spPr>
          <a:xfrm>
            <a:off x="8921750" y="516050"/>
            <a:ext cx="317500" cy="330200"/>
          </a:xfrm>
          <a:prstGeom prst="rect">
            <a:avLst/>
          </a:prstGeom>
        </p:spPr>
      </p:pic>
      <p:pic>
        <p:nvPicPr>
          <p:cNvPr id="35" name="Picture 34">
            <a:extLst>
              <a:ext uri="{FF2B5EF4-FFF2-40B4-BE49-F238E27FC236}">
                <a16:creationId xmlns:a16="http://schemas.microsoft.com/office/drawing/2014/main" id="{19FB561A-9A89-3CA7-1F77-CA012BF0C493}"/>
              </a:ext>
            </a:extLst>
          </p:cNvPr>
          <p:cNvPicPr>
            <a:picLocks noChangeAspect="1"/>
          </p:cNvPicPr>
          <p:nvPr/>
        </p:nvPicPr>
        <p:blipFill>
          <a:blip r:embed="rId10"/>
          <a:stretch>
            <a:fillRect/>
          </a:stretch>
        </p:blipFill>
        <p:spPr>
          <a:xfrm>
            <a:off x="8253794" y="2105786"/>
            <a:ext cx="317500" cy="330200"/>
          </a:xfrm>
          <a:prstGeom prst="rect">
            <a:avLst/>
          </a:prstGeom>
        </p:spPr>
      </p:pic>
      <p:pic>
        <p:nvPicPr>
          <p:cNvPr id="36" name="Picture 35">
            <a:extLst>
              <a:ext uri="{FF2B5EF4-FFF2-40B4-BE49-F238E27FC236}">
                <a16:creationId xmlns:a16="http://schemas.microsoft.com/office/drawing/2014/main" id="{B1D2344D-0B2B-F619-B976-B34168FFA60D}"/>
              </a:ext>
            </a:extLst>
          </p:cNvPr>
          <p:cNvPicPr>
            <a:picLocks noChangeAspect="1"/>
          </p:cNvPicPr>
          <p:nvPr/>
        </p:nvPicPr>
        <p:blipFill>
          <a:blip r:embed="rId11"/>
          <a:stretch>
            <a:fillRect/>
          </a:stretch>
        </p:blipFill>
        <p:spPr>
          <a:xfrm>
            <a:off x="4120311" y="2764169"/>
            <a:ext cx="317500" cy="330200"/>
          </a:xfrm>
          <a:prstGeom prst="rect">
            <a:avLst/>
          </a:prstGeom>
        </p:spPr>
      </p:pic>
      <p:pic>
        <p:nvPicPr>
          <p:cNvPr id="37" name="Picture 36">
            <a:extLst>
              <a:ext uri="{FF2B5EF4-FFF2-40B4-BE49-F238E27FC236}">
                <a16:creationId xmlns:a16="http://schemas.microsoft.com/office/drawing/2014/main" id="{6AA8AF9A-1D27-0867-9AC4-D6621A0AB526}"/>
              </a:ext>
            </a:extLst>
          </p:cNvPr>
          <p:cNvPicPr>
            <a:picLocks noChangeAspect="1"/>
          </p:cNvPicPr>
          <p:nvPr/>
        </p:nvPicPr>
        <p:blipFill>
          <a:blip r:embed="rId12"/>
          <a:stretch>
            <a:fillRect/>
          </a:stretch>
        </p:blipFill>
        <p:spPr>
          <a:xfrm>
            <a:off x="2550705" y="2337132"/>
            <a:ext cx="317500" cy="330200"/>
          </a:xfrm>
          <a:prstGeom prst="rect">
            <a:avLst/>
          </a:prstGeom>
        </p:spPr>
      </p:pic>
      <p:pic>
        <p:nvPicPr>
          <p:cNvPr id="38" name="Picture 37">
            <a:extLst>
              <a:ext uri="{FF2B5EF4-FFF2-40B4-BE49-F238E27FC236}">
                <a16:creationId xmlns:a16="http://schemas.microsoft.com/office/drawing/2014/main" id="{13104159-7381-78F4-E692-32BE893B8C7D}"/>
              </a:ext>
            </a:extLst>
          </p:cNvPr>
          <p:cNvPicPr>
            <a:picLocks noChangeAspect="1"/>
          </p:cNvPicPr>
          <p:nvPr/>
        </p:nvPicPr>
        <p:blipFill>
          <a:blip r:embed="rId3"/>
          <a:stretch>
            <a:fillRect/>
          </a:stretch>
        </p:blipFill>
        <p:spPr>
          <a:xfrm>
            <a:off x="2221401" y="2332144"/>
            <a:ext cx="317500" cy="354135"/>
          </a:xfrm>
          <a:prstGeom prst="rect">
            <a:avLst/>
          </a:prstGeom>
        </p:spPr>
      </p:pic>
      <p:sp>
        <p:nvSpPr>
          <p:cNvPr id="39" name="TextBox 38">
            <a:extLst>
              <a:ext uri="{FF2B5EF4-FFF2-40B4-BE49-F238E27FC236}">
                <a16:creationId xmlns:a16="http://schemas.microsoft.com/office/drawing/2014/main" id="{2AF61292-1DB3-356E-6B49-796DA802F2E0}"/>
              </a:ext>
            </a:extLst>
          </p:cNvPr>
          <p:cNvSpPr txBox="1"/>
          <p:nvPr/>
        </p:nvSpPr>
        <p:spPr>
          <a:xfrm>
            <a:off x="2892005" y="5363188"/>
            <a:ext cx="3486150"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Offline / Adhoc data collection</a:t>
            </a:r>
          </a:p>
        </p:txBody>
      </p:sp>
      <p:sp>
        <p:nvSpPr>
          <p:cNvPr id="41" name="TextBox 40">
            <a:extLst>
              <a:ext uri="{FF2B5EF4-FFF2-40B4-BE49-F238E27FC236}">
                <a16:creationId xmlns:a16="http://schemas.microsoft.com/office/drawing/2014/main" id="{60FB86F6-6C57-18B5-4963-81F5E4533ABD}"/>
              </a:ext>
            </a:extLst>
          </p:cNvPr>
          <p:cNvSpPr txBox="1"/>
          <p:nvPr/>
        </p:nvSpPr>
        <p:spPr>
          <a:xfrm>
            <a:off x="1207796" y="455001"/>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 Process</a:t>
            </a:r>
          </a:p>
        </p:txBody>
      </p:sp>
      <p:sp>
        <p:nvSpPr>
          <p:cNvPr id="42" name="TextBox 41">
            <a:extLst>
              <a:ext uri="{FF2B5EF4-FFF2-40B4-BE49-F238E27FC236}">
                <a16:creationId xmlns:a16="http://schemas.microsoft.com/office/drawing/2014/main" id="{F27B1713-92CA-A30A-D592-908AFCC6A28F}"/>
              </a:ext>
            </a:extLst>
          </p:cNvPr>
          <p:cNvSpPr txBox="1"/>
          <p:nvPr/>
        </p:nvSpPr>
        <p:spPr>
          <a:xfrm>
            <a:off x="8634094" y="4784949"/>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Indexing</a:t>
            </a:r>
          </a:p>
        </p:txBody>
      </p:sp>
      <p:sp>
        <p:nvSpPr>
          <p:cNvPr id="43" name="TextBox 42">
            <a:extLst>
              <a:ext uri="{FF2B5EF4-FFF2-40B4-BE49-F238E27FC236}">
                <a16:creationId xmlns:a16="http://schemas.microsoft.com/office/drawing/2014/main" id="{4A122B37-E1E5-16C4-CE4D-5BF3BDF55B8F}"/>
              </a:ext>
            </a:extLst>
          </p:cNvPr>
          <p:cNvSpPr txBox="1"/>
          <p:nvPr/>
        </p:nvSpPr>
        <p:spPr>
          <a:xfrm>
            <a:off x="8191500" y="2674880"/>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a:t>
            </a:r>
          </a:p>
        </p:txBody>
      </p:sp>
      <p:sp>
        <p:nvSpPr>
          <p:cNvPr id="44" name="TextBox 43">
            <a:extLst>
              <a:ext uri="{FF2B5EF4-FFF2-40B4-BE49-F238E27FC236}">
                <a16:creationId xmlns:a16="http://schemas.microsoft.com/office/drawing/2014/main" id="{345ED32B-D37B-8294-659F-41F6811A8B41}"/>
              </a:ext>
            </a:extLst>
          </p:cNvPr>
          <p:cNvSpPr txBox="1"/>
          <p:nvPr/>
        </p:nvSpPr>
        <p:spPr>
          <a:xfrm>
            <a:off x="8301781" y="1044721"/>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Searching</a:t>
            </a:r>
          </a:p>
        </p:txBody>
      </p:sp>
      <p:pic>
        <p:nvPicPr>
          <p:cNvPr id="45" name="Picture 44">
            <a:extLst>
              <a:ext uri="{FF2B5EF4-FFF2-40B4-BE49-F238E27FC236}">
                <a16:creationId xmlns:a16="http://schemas.microsoft.com/office/drawing/2014/main" id="{8FE61382-7EC9-C604-A779-211605832255}"/>
              </a:ext>
            </a:extLst>
          </p:cNvPr>
          <p:cNvPicPr>
            <a:picLocks noChangeAspect="1"/>
          </p:cNvPicPr>
          <p:nvPr/>
        </p:nvPicPr>
        <p:blipFill>
          <a:blip r:embed="rId13"/>
          <a:stretch>
            <a:fillRect/>
          </a:stretch>
        </p:blipFill>
        <p:spPr>
          <a:xfrm>
            <a:off x="1029693" y="1454513"/>
            <a:ext cx="1141186" cy="755650"/>
          </a:xfrm>
          <a:prstGeom prst="rect">
            <a:avLst/>
          </a:prstGeom>
        </p:spPr>
      </p:pic>
      <p:sp>
        <p:nvSpPr>
          <p:cNvPr id="46" name="TextBox 45">
            <a:extLst>
              <a:ext uri="{FF2B5EF4-FFF2-40B4-BE49-F238E27FC236}">
                <a16:creationId xmlns:a16="http://schemas.microsoft.com/office/drawing/2014/main" id="{55CB5A96-66C3-4D96-577B-7927F331E5D0}"/>
              </a:ext>
            </a:extLst>
          </p:cNvPr>
          <p:cNvSpPr txBox="1"/>
          <p:nvPr/>
        </p:nvSpPr>
        <p:spPr>
          <a:xfrm>
            <a:off x="1254204" y="2233306"/>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Apps</a:t>
            </a:r>
          </a:p>
        </p:txBody>
      </p:sp>
    </p:spTree>
    <p:extLst>
      <p:ext uri="{BB962C8B-B14F-4D97-AF65-F5344CB8AC3E}">
        <p14:creationId xmlns:p14="http://schemas.microsoft.com/office/powerpoint/2010/main" val="1978682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an 58">
            <a:extLst>
              <a:ext uri="{FF2B5EF4-FFF2-40B4-BE49-F238E27FC236}">
                <a16:creationId xmlns:a16="http://schemas.microsoft.com/office/drawing/2014/main" id="{2B587EFC-B111-60BD-B673-35CB5545E714}"/>
              </a:ext>
            </a:extLst>
          </p:cNvPr>
          <p:cNvSpPr/>
          <p:nvPr/>
        </p:nvSpPr>
        <p:spPr>
          <a:xfrm>
            <a:off x="10942825" y="2276892"/>
            <a:ext cx="1058141" cy="1400378"/>
          </a:xfrm>
          <a:prstGeom prst="can">
            <a:avLst/>
          </a:prstGeom>
          <a:solidFill>
            <a:schemeClr val="bg1">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61" name="Rounded Rectangle 60">
            <a:extLst>
              <a:ext uri="{FF2B5EF4-FFF2-40B4-BE49-F238E27FC236}">
                <a16:creationId xmlns:a16="http://schemas.microsoft.com/office/drawing/2014/main" id="{64727E35-6482-4F8C-90D9-E91E3F40891D}"/>
              </a:ext>
            </a:extLst>
          </p:cNvPr>
          <p:cNvSpPr/>
          <p:nvPr/>
        </p:nvSpPr>
        <p:spPr>
          <a:xfrm>
            <a:off x="296588" y="76525"/>
            <a:ext cx="7983576" cy="260032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Rectangle 61">
            <a:extLst>
              <a:ext uri="{FF2B5EF4-FFF2-40B4-BE49-F238E27FC236}">
                <a16:creationId xmlns:a16="http://schemas.microsoft.com/office/drawing/2014/main" id="{FCBF0DB2-3A88-1DAE-D47C-C35A74B7AF49}"/>
              </a:ext>
            </a:extLst>
          </p:cNvPr>
          <p:cNvSpPr/>
          <p:nvPr/>
        </p:nvSpPr>
        <p:spPr>
          <a:xfrm>
            <a:off x="4142903" y="1073144"/>
            <a:ext cx="1412261" cy="779459"/>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Embedding Model</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Rectangle 62">
            <a:extLst>
              <a:ext uri="{FF2B5EF4-FFF2-40B4-BE49-F238E27FC236}">
                <a16:creationId xmlns:a16="http://schemas.microsoft.com/office/drawing/2014/main" id="{1D65CD95-AE38-02F9-D2F7-456F15B2FBBC}"/>
              </a:ext>
            </a:extLst>
          </p:cNvPr>
          <p:cNvSpPr/>
          <p:nvPr/>
        </p:nvSpPr>
        <p:spPr>
          <a:xfrm>
            <a:off x="6020683" y="338310"/>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searching </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Rectangle 63">
            <a:extLst>
              <a:ext uri="{FF2B5EF4-FFF2-40B4-BE49-F238E27FC236}">
                <a16:creationId xmlns:a16="http://schemas.microsoft.com/office/drawing/2014/main" id="{3D54E1A4-151D-0D91-1E83-133C7851FF6C}"/>
              </a:ext>
            </a:extLst>
          </p:cNvPr>
          <p:cNvSpPr/>
          <p:nvPr/>
        </p:nvSpPr>
        <p:spPr>
          <a:xfrm>
            <a:off x="6074065" y="2011692"/>
            <a:ext cx="1960531" cy="524027"/>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Embedded output and retrieval </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Bent Arrow 64">
            <a:extLst>
              <a:ext uri="{FF2B5EF4-FFF2-40B4-BE49-F238E27FC236}">
                <a16:creationId xmlns:a16="http://schemas.microsoft.com/office/drawing/2014/main" id="{D88B0ED8-D83B-C56B-A3C9-22247AB37CCF}"/>
              </a:ext>
            </a:extLst>
          </p:cNvPr>
          <p:cNvSpPr/>
          <p:nvPr/>
        </p:nvSpPr>
        <p:spPr>
          <a:xfrm>
            <a:off x="4681747" y="470945"/>
            <a:ext cx="1221855" cy="439327"/>
          </a:xfrm>
          <a:prstGeom prst="bent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Down Arrow 65">
            <a:extLst>
              <a:ext uri="{FF2B5EF4-FFF2-40B4-BE49-F238E27FC236}">
                <a16:creationId xmlns:a16="http://schemas.microsoft.com/office/drawing/2014/main" id="{0197F82A-9982-7A9C-D3BD-05F4F71EE01E}"/>
              </a:ext>
            </a:extLst>
          </p:cNvPr>
          <p:cNvSpPr/>
          <p:nvPr/>
        </p:nvSpPr>
        <p:spPr>
          <a:xfrm rot="16200000">
            <a:off x="1556017" y="1135872"/>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0" name="Down Arrow 69">
            <a:extLst>
              <a:ext uri="{FF2B5EF4-FFF2-40B4-BE49-F238E27FC236}">
                <a16:creationId xmlns:a16="http://schemas.microsoft.com/office/drawing/2014/main" id="{C9A4B479-D0E5-4E9F-8164-4D3F857E84FD}"/>
              </a:ext>
            </a:extLst>
          </p:cNvPr>
          <p:cNvSpPr/>
          <p:nvPr/>
        </p:nvSpPr>
        <p:spPr>
          <a:xfrm rot="5400000">
            <a:off x="1507291" y="1550152"/>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Down Arrow 71">
            <a:extLst>
              <a:ext uri="{FF2B5EF4-FFF2-40B4-BE49-F238E27FC236}">
                <a16:creationId xmlns:a16="http://schemas.microsoft.com/office/drawing/2014/main" id="{2293FAA0-3A0E-9602-2169-93896B3A8CEE}"/>
              </a:ext>
            </a:extLst>
          </p:cNvPr>
          <p:cNvSpPr/>
          <p:nvPr/>
        </p:nvSpPr>
        <p:spPr>
          <a:xfrm rot="5400000">
            <a:off x="9282469" y="1251763"/>
            <a:ext cx="218249" cy="1960531"/>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Bent Arrow 73">
            <a:extLst>
              <a:ext uri="{FF2B5EF4-FFF2-40B4-BE49-F238E27FC236}">
                <a16:creationId xmlns:a16="http://schemas.microsoft.com/office/drawing/2014/main" id="{6FFFC388-B3B7-5574-5CA1-EB5443409017}"/>
              </a:ext>
            </a:extLst>
          </p:cNvPr>
          <p:cNvSpPr/>
          <p:nvPr/>
        </p:nvSpPr>
        <p:spPr>
          <a:xfrm rot="5400000" flipH="1" flipV="1">
            <a:off x="5090865" y="1495795"/>
            <a:ext cx="355401" cy="1412260"/>
          </a:xfrm>
          <a:prstGeom prst="bentArrow">
            <a:avLst>
              <a:gd name="adj1" fmla="val 25000"/>
              <a:gd name="adj2" fmla="val 25000"/>
              <a:gd name="adj3" fmla="val 25000"/>
              <a:gd name="adj4" fmla="val 43749"/>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9" name="Picture 78">
            <a:extLst>
              <a:ext uri="{FF2B5EF4-FFF2-40B4-BE49-F238E27FC236}">
                <a16:creationId xmlns:a16="http://schemas.microsoft.com/office/drawing/2014/main" id="{354753FB-A037-89B7-DCE0-17A1C1764CE2}"/>
              </a:ext>
            </a:extLst>
          </p:cNvPr>
          <p:cNvPicPr>
            <a:picLocks noChangeAspect="1"/>
          </p:cNvPicPr>
          <p:nvPr/>
        </p:nvPicPr>
        <p:blipFill>
          <a:blip r:embed="rId2"/>
          <a:stretch>
            <a:fillRect/>
          </a:stretch>
        </p:blipFill>
        <p:spPr>
          <a:xfrm>
            <a:off x="4005423" y="2082373"/>
            <a:ext cx="317500" cy="330200"/>
          </a:xfrm>
          <a:prstGeom prst="rect">
            <a:avLst/>
          </a:prstGeom>
        </p:spPr>
      </p:pic>
      <p:pic>
        <p:nvPicPr>
          <p:cNvPr id="80" name="Picture 79">
            <a:extLst>
              <a:ext uri="{FF2B5EF4-FFF2-40B4-BE49-F238E27FC236}">
                <a16:creationId xmlns:a16="http://schemas.microsoft.com/office/drawing/2014/main" id="{6B45E6C0-38F2-3C50-1D73-743BAF726DA7}"/>
              </a:ext>
            </a:extLst>
          </p:cNvPr>
          <p:cNvPicPr>
            <a:picLocks noChangeAspect="1"/>
          </p:cNvPicPr>
          <p:nvPr/>
        </p:nvPicPr>
        <p:blipFill>
          <a:blip r:embed="rId3"/>
          <a:stretch>
            <a:fillRect/>
          </a:stretch>
        </p:blipFill>
        <p:spPr>
          <a:xfrm>
            <a:off x="3583866" y="3495191"/>
            <a:ext cx="317500" cy="330200"/>
          </a:xfrm>
          <a:prstGeom prst="rect">
            <a:avLst/>
          </a:prstGeom>
        </p:spPr>
      </p:pic>
      <p:pic>
        <p:nvPicPr>
          <p:cNvPr id="81" name="Picture 80">
            <a:extLst>
              <a:ext uri="{FF2B5EF4-FFF2-40B4-BE49-F238E27FC236}">
                <a16:creationId xmlns:a16="http://schemas.microsoft.com/office/drawing/2014/main" id="{5E45F268-DDF4-582A-B5F6-58B61360AB14}"/>
              </a:ext>
            </a:extLst>
          </p:cNvPr>
          <p:cNvPicPr>
            <a:picLocks noChangeAspect="1"/>
          </p:cNvPicPr>
          <p:nvPr/>
        </p:nvPicPr>
        <p:blipFill>
          <a:blip r:embed="rId4"/>
          <a:stretch>
            <a:fillRect/>
          </a:stretch>
        </p:blipFill>
        <p:spPr>
          <a:xfrm>
            <a:off x="2155643" y="3191735"/>
            <a:ext cx="317500" cy="330200"/>
          </a:xfrm>
          <a:prstGeom prst="rect">
            <a:avLst/>
          </a:prstGeom>
        </p:spPr>
      </p:pic>
      <p:pic>
        <p:nvPicPr>
          <p:cNvPr id="82" name="Picture 81">
            <a:extLst>
              <a:ext uri="{FF2B5EF4-FFF2-40B4-BE49-F238E27FC236}">
                <a16:creationId xmlns:a16="http://schemas.microsoft.com/office/drawing/2014/main" id="{D1D1245F-CD68-7DCC-DA0C-8A446A4F90DC}"/>
              </a:ext>
            </a:extLst>
          </p:cNvPr>
          <p:cNvPicPr>
            <a:picLocks noChangeAspect="1"/>
          </p:cNvPicPr>
          <p:nvPr/>
        </p:nvPicPr>
        <p:blipFill>
          <a:blip r:embed="rId5"/>
          <a:stretch>
            <a:fillRect/>
          </a:stretch>
        </p:blipFill>
        <p:spPr>
          <a:xfrm>
            <a:off x="1570062" y="1994568"/>
            <a:ext cx="317500" cy="330200"/>
          </a:xfrm>
          <a:prstGeom prst="rect">
            <a:avLst/>
          </a:prstGeom>
        </p:spPr>
      </p:pic>
      <p:pic>
        <p:nvPicPr>
          <p:cNvPr id="85" name="Picture 84">
            <a:extLst>
              <a:ext uri="{FF2B5EF4-FFF2-40B4-BE49-F238E27FC236}">
                <a16:creationId xmlns:a16="http://schemas.microsoft.com/office/drawing/2014/main" id="{ADBB166B-ABDA-532C-B8DE-A19CEE5367ED}"/>
              </a:ext>
            </a:extLst>
          </p:cNvPr>
          <p:cNvPicPr>
            <a:picLocks noChangeAspect="1"/>
          </p:cNvPicPr>
          <p:nvPr/>
        </p:nvPicPr>
        <p:blipFill>
          <a:blip r:embed="rId6"/>
          <a:stretch>
            <a:fillRect/>
          </a:stretch>
        </p:blipFill>
        <p:spPr>
          <a:xfrm>
            <a:off x="1111255" y="624917"/>
            <a:ext cx="317500" cy="354135"/>
          </a:xfrm>
          <a:prstGeom prst="rect">
            <a:avLst/>
          </a:prstGeom>
        </p:spPr>
      </p:pic>
      <p:sp>
        <p:nvSpPr>
          <p:cNvPr id="87" name="TextBox 86">
            <a:extLst>
              <a:ext uri="{FF2B5EF4-FFF2-40B4-BE49-F238E27FC236}">
                <a16:creationId xmlns:a16="http://schemas.microsoft.com/office/drawing/2014/main" id="{821D3BA9-7A11-52CF-3C18-C4E1E12AEB1C}"/>
              </a:ext>
            </a:extLst>
          </p:cNvPr>
          <p:cNvSpPr txBox="1"/>
          <p:nvPr/>
        </p:nvSpPr>
        <p:spPr>
          <a:xfrm>
            <a:off x="674396" y="134317"/>
            <a:ext cx="176270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 Process</a:t>
            </a:r>
          </a:p>
        </p:txBody>
      </p:sp>
      <p:sp>
        <p:nvSpPr>
          <p:cNvPr id="89" name="TextBox 88">
            <a:extLst>
              <a:ext uri="{FF2B5EF4-FFF2-40B4-BE49-F238E27FC236}">
                <a16:creationId xmlns:a16="http://schemas.microsoft.com/office/drawing/2014/main" id="{C663F9BA-91BC-6DD7-952E-1ED3D04B8FFD}"/>
              </a:ext>
            </a:extLst>
          </p:cNvPr>
          <p:cNvSpPr txBox="1"/>
          <p:nvPr/>
        </p:nvSpPr>
        <p:spPr>
          <a:xfrm>
            <a:off x="8988464" y="2307301"/>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Retrieval</a:t>
            </a:r>
          </a:p>
        </p:txBody>
      </p:sp>
      <p:sp>
        <p:nvSpPr>
          <p:cNvPr id="90" name="TextBox 89">
            <a:extLst>
              <a:ext uri="{FF2B5EF4-FFF2-40B4-BE49-F238E27FC236}">
                <a16:creationId xmlns:a16="http://schemas.microsoft.com/office/drawing/2014/main" id="{11EE9C1D-A9CC-9E34-B7B2-7242B3386751}"/>
              </a:ext>
            </a:extLst>
          </p:cNvPr>
          <p:cNvSpPr txBox="1"/>
          <p:nvPr/>
        </p:nvSpPr>
        <p:spPr>
          <a:xfrm>
            <a:off x="9114581" y="724037"/>
            <a:ext cx="6100762"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Searching</a:t>
            </a:r>
          </a:p>
        </p:txBody>
      </p:sp>
      <p:pic>
        <p:nvPicPr>
          <p:cNvPr id="91" name="Picture 90">
            <a:extLst>
              <a:ext uri="{FF2B5EF4-FFF2-40B4-BE49-F238E27FC236}">
                <a16:creationId xmlns:a16="http://schemas.microsoft.com/office/drawing/2014/main" id="{5BBFCAD5-C35E-2437-0F14-08F2DC2AEC0B}"/>
              </a:ext>
            </a:extLst>
          </p:cNvPr>
          <p:cNvPicPr>
            <a:picLocks noChangeAspect="1"/>
          </p:cNvPicPr>
          <p:nvPr/>
        </p:nvPicPr>
        <p:blipFill>
          <a:blip r:embed="rId7"/>
          <a:stretch>
            <a:fillRect/>
          </a:stretch>
        </p:blipFill>
        <p:spPr>
          <a:xfrm>
            <a:off x="496293" y="1133829"/>
            <a:ext cx="845069" cy="755650"/>
          </a:xfrm>
          <a:prstGeom prst="rect">
            <a:avLst/>
          </a:prstGeom>
        </p:spPr>
      </p:pic>
      <p:sp>
        <p:nvSpPr>
          <p:cNvPr id="92" name="TextBox 91">
            <a:extLst>
              <a:ext uri="{FF2B5EF4-FFF2-40B4-BE49-F238E27FC236}">
                <a16:creationId xmlns:a16="http://schemas.microsoft.com/office/drawing/2014/main" id="{70095C56-2E5D-D6E6-DBB6-F8F05CEDFD6C}"/>
              </a:ext>
            </a:extLst>
          </p:cNvPr>
          <p:cNvSpPr txBox="1"/>
          <p:nvPr/>
        </p:nvSpPr>
        <p:spPr>
          <a:xfrm>
            <a:off x="603021" y="1976955"/>
            <a:ext cx="567720"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Apps</a:t>
            </a:r>
          </a:p>
        </p:txBody>
      </p:sp>
      <p:sp>
        <p:nvSpPr>
          <p:cNvPr id="93" name="Rectangle 92">
            <a:extLst>
              <a:ext uri="{FF2B5EF4-FFF2-40B4-BE49-F238E27FC236}">
                <a16:creationId xmlns:a16="http://schemas.microsoft.com/office/drawing/2014/main" id="{F5F379F5-28CF-B6AC-F33F-25248572F448}"/>
              </a:ext>
            </a:extLst>
          </p:cNvPr>
          <p:cNvSpPr/>
          <p:nvPr/>
        </p:nvSpPr>
        <p:spPr>
          <a:xfrm>
            <a:off x="2294604" y="1062449"/>
            <a:ext cx="1081027" cy="800851"/>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i="0" dirty="0">
                <a:solidFill>
                  <a:srgbClr val="0D0D0D"/>
                </a:solidFill>
                <a:effectLst/>
                <a:latin typeface="Amazon Ember" panose="020B0603020204020204" pitchFamily="34" charset="0"/>
                <a:ea typeface="Amazon Ember" panose="020B0603020204020204" pitchFamily="34" charset="0"/>
                <a:cs typeface="Amazon Ember" panose="020B0603020204020204" pitchFamily="34" charset="0"/>
              </a:rPr>
              <a:t>Gen AI Rag Application</a:t>
            </a:r>
            <a:endParaRPr lang="en-US" sz="12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Down Arrow 94">
            <a:extLst>
              <a:ext uri="{FF2B5EF4-FFF2-40B4-BE49-F238E27FC236}">
                <a16:creationId xmlns:a16="http://schemas.microsoft.com/office/drawing/2014/main" id="{C9F61054-25E9-E21D-F29D-86B79CB51F13}"/>
              </a:ext>
            </a:extLst>
          </p:cNvPr>
          <p:cNvSpPr/>
          <p:nvPr/>
        </p:nvSpPr>
        <p:spPr>
          <a:xfrm rot="16200000">
            <a:off x="3573870" y="1055061"/>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Down Arrow 95">
            <a:extLst>
              <a:ext uri="{FF2B5EF4-FFF2-40B4-BE49-F238E27FC236}">
                <a16:creationId xmlns:a16="http://schemas.microsoft.com/office/drawing/2014/main" id="{8EECCFF1-0299-7A32-10B4-AE0A74EA1470}"/>
              </a:ext>
            </a:extLst>
          </p:cNvPr>
          <p:cNvSpPr/>
          <p:nvPr/>
        </p:nvSpPr>
        <p:spPr>
          <a:xfrm rot="5400000">
            <a:off x="3525144" y="1469341"/>
            <a:ext cx="381000" cy="419100"/>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7" name="Picture 96">
            <a:extLst>
              <a:ext uri="{FF2B5EF4-FFF2-40B4-BE49-F238E27FC236}">
                <a16:creationId xmlns:a16="http://schemas.microsoft.com/office/drawing/2014/main" id="{CBE16E06-6E08-9D12-5960-962411442B76}"/>
              </a:ext>
            </a:extLst>
          </p:cNvPr>
          <p:cNvPicPr>
            <a:picLocks noChangeAspect="1"/>
          </p:cNvPicPr>
          <p:nvPr/>
        </p:nvPicPr>
        <p:blipFill>
          <a:blip r:embed="rId8"/>
          <a:stretch>
            <a:fillRect/>
          </a:stretch>
        </p:blipFill>
        <p:spPr>
          <a:xfrm>
            <a:off x="2408301" y="3965814"/>
            <a:ext cx="939800" cy="787400"/>
          </a:xfrm>
          <a:prstGeom prst="rect">
            <a:avLst/>
          </a:prstGeom>
        </p:spPr>
      </p:pic>
      <p:pic>
        <p:nvPicPr>
          <p:cNvPr id="108" name="Picture 107">
            <a:extLst>
              <a:ext uri="{FF2B5EF4-FFF2-40B4-BE49-F238E27FC236}">
                <a16:creationId xmlns:a16="http://schemas.microsoft.com/office/drawing/2014/main" id="{1808B383-EF6B-B301-EE7B-1D257946C18D}"/>
              </a:ext>
            </a:extLst>
          </p:cNvPr>
          <p:cNvPicPr>
            <a:picLocks noChangeAspect="1"/>
          </p:cNvPicPr>
          <p:nvPr/>
        </p:nvPicPr>
        <p:blipFill>
          <a:blip r:embed="rId9"/>
          <a:stretch>
            <a:fillRect/>
          </a:stretch>
        </p:blipFill>
        <p:spPr>
          <a:xfrm>
            <a:off x="3375631" y="397138"/>
            <a:ext cx="358503" cy="399869"/>
          </a:xfrm>
          <a:prstGeom prst="rect">
            <a:avLst/>
          </a:prstGeom>
        </p:spPr>
      </p:pic>
      <p:pic>
        <p:nvPicPr>
          <p:cNvPr id="109" name="Picture 108">
            <a:extLst>
              <a:ext uri="{FF2B5EF4-FFF2-40B4-BE49-F238E27FC236}">
                <a16:creationId xmlns:a16="http://schemas.microsoft.com/office/drawing/2014/main" id="{17D9B2FB-B3FF-C7DF-2A4A-94F5E6599479}"/>
              </a:ext>
            </a:extLst>
          </p:cNvPr>
          <p:cNvPicPr>
            <a:picLocks noChangeAspect="1"/>
          </p:cNvPicPr>
          <p:nvPr/>
        </p:nvPicPr>
        <p:blipFill>
          <a:blip r:embed="rId10"/>
          <a:stretch>
            <a:fillRect/>
          </a:stretch>
        </p:blipFill>
        <p:spPr>
          <a:xfrm>
            <a:off x="9349138" y="179235"/>
            <a:ext cx="344714" cy="358503"/>
          </a:xfrm>
          <a:prstGeom prst="rect">
            <a:avLst/>
          </a:prstGeom>
        </p:spPr>
      </p:pic>
      <p:pic>
        <p:nvPicPr>
          <p:cNvPr id="110" name="Picture 109">
            <a:extLst>
              <a:ext uri="{FF2B5EF4-FFF2-40B4-BE49-F238E27FC236}">
                <a16:creationId xmlns:a16="http://schemas.microsoft.com/office/drawing/2014/main" id="{FBB9BC2F-6440-0198-629F-AEEB1859FE48}"/>
              </a:ext>
            </a:extLst>
          </p:cNvPr>
          <p:cNvPicPr>
            <a:picLocks noChangeAspect="1"/>
          </p:cNvPicPr>
          <p:nvPr/>
        </p:nvPicPr>
        <p:blipFill>
          <a:blip r:embed="rId11"/>
          <a:stretch>
            <a:fillRect/>
          </a:stretch>
        </p:blipFill>
        <p:spPr>
          <a:xfrm>
            <a:off x="9253024" y="1710227"/>
            <a:ext cx="344714" cy="358503"/>
          </a:xfrm>
          <a:prstGeom prst="rect">
            <a:avLst/>
          </a:prstGeom>
        </p:spPr>
      </p:pic>
      <p:sp>
        <p:nvSpPr>
          <p:cNvPr id="128" name="TextBox 127">
            <a:extLst>
              <a:ext uri="{FF2B5EF4-FFF2-40B4-BE49-F238E27FC236}">
                <a16:creationId xmlns:a16="http://schemas.microsoft.com/office/drawing/2014/main" id="{BCB6A499-9D01-AE11-E163-3D912618FAE9}"/>
              </a:ext>
            </a:extLst>
          </p:cNvPr>
          <p:cNvSpPr txBox="1"/>
          <p:nvPr/>
        </p:nvSpPr>
        <p:spPr>
          <a:xfrm>
            <a:off x="1369374" y="794525"/>
            <a:ext cx="935811" cy="400110"/>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 Query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Prompt ) </a:t>
            </a:r>
          </a:p>
        </p:txBody>
      </p:sp>
      <p:sp>
        <p:nvSpPr>
          <p:cNvPr id="129" name="Left Brace 128">
            <a:extLst>
              <a:ext uri="{FF2B5EF4-FFF2-40B4-BE49-F238E27FC236}">
                <a16:creationId xmlns:a16="http://schemas.microsoft.com/office/drawing/2014/main" id="{3F3F56A1-1306-9604-19C3-2EEAB5D07F89}"/>
              </a:ext>
            </a:extLst>
          </p:cNvPr>
          <p:cNvSpPr/>
          <p:nvPr/>
        </p:nvSpPr>
        <p:spPr>
          <a:xfrm>
            <a:off x="10570598" y="195366"/>
            <a:ext cx="410105" cy="615916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TextBox 130">
            <a:extLst>
              <a:ext uri="{FF2B5EF4-FFF2-40B4-BE49-F238E27FC236}">
                <a16:creationId xmlns:a16="http://schemas.microsoft.com/office/drawing/2014/main" id="{EDE26969-88BD-4AE0-C0FD-E4C4FB587ADA}"/>
              </a:ext>
            </a:extLst>
          </p:cNvPr>
          <p:cNvSpPr txBox="1"/>
          <p:nvPr/>
        </p:nvSpPr>
        <p:spPr>
          <a:xfrm>
            <a:off x="10947260" y="3818410"/>
            <a:ext cx="6100762" cy="400110"/>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Knowledge Base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Vector database)</a:t>
            </a:r>
          </a:p>
        </p:txBody>
      </p:sp>
      <p:sp>
        <p:nvSpPr>
          <p:cNvPr id="133" name="Down Arrow 132">
            <a:extLst>
              <a:ext uri="{FF2B5EF4-FFF2-40B4-BE49-F238E27FC236}">
                <a16:creationId xmlns:a16="http://schemas.microsoft.com/office/drawing/2014/main" id="{DCAD4818-9FFB-B914-47D0-CCEE3516D1FA}"/>
              </a:ext>
            </a:extLst>
          </p:cNvPr>
          <p:cNvSpPr/>
          <p:nvPr/>
        </p:nvSpPr>
        <p:spPr>
          <a:xfrm rot="16200000">
            <a:off x="9460579" y="-300285"/>
            <a:ext cx="218249" cy="1960531"/>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TextBox 133">
            <a:extLst>
              <a:ext uri="{FF2B5EF4-FFF2-40B4-BE49-F238E27FC236}">
                <a16:creationId xmlns:a16="http://schemas.microsoft.com/office/drawing/2014/main" id="{A7F207DD-1DD7-255C-F405-3ACDAE879927}"/>
              </a:ext>
            </a:extLst>
          </p:cNvPr>
          <p:cNvSpPr txBox="1"/>
          <p:nvPr/>
        </p:nvSpPr>
        <p:spPr>
          <a:xfrm>
            <a:off x="3437718" y="807301"/>
            <a:ext cx="705185"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 Query ) </a:t>
            </a:r>
          </a:p>
        </p:txBody>
      </p:sp>
      <p:sp>
        <p:nvSpPr>
          <p:cNvPr id="135" name="TextBox 134">
            <a:extLst>
              <a:ext uri="{FF2B5EF4-FFF2-40B4-BE49-F238E27FC236}">
                <a16:creationId xmlns:a16="http://schemas.microsoft.com/office/drawing/2014/main" id="{E0299840-7E58-CB41-5755-7C659080CF49}"/>
              </a:ext>
            </a:extLst>
          </p:cNvPr>
          <p:cNvSpPr txBox="1"/>
          <p:nvPr/>
        </p:nvSpPr>
        <p:spPr>
          <a:xfrm>
            <a:off x="3411404" y="1902508"/>
            <a:ext cx="848371" cy="400110"/>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Enhanced context </a:t>
            </a:r>
          </a:p>
        </p:txBody>
      </p:sp>
      <p:sp>
        <p:nvSpPr>
          <p:cNvPr id="136" name="Down Arrow 135">
            <a:extLst>
              <a:ext uri="{FF2B5EF4-FFF2-40B4-BE49-F238E27FC236}">
                <a16:creationId xmlns:a16="http://schemas.microsoft.com/office/drawing/2014/main" id="{6B84A7DB-7510-D2A7-3BC7-0C5A9367FFF2}"/>
              </a:ext>
            </a:extLst>
          </p:cNvPr>
          <p:cNvSpPr/>
          <p:nvPr/>
        </p:nvSpPr>
        <p:spPr>
          <a:xfrm>
            <a:off x="2926473" y="1930357"/>
            <a:ext cx="239363" cy="1881644"/>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Down Arrow 136">
            <a:extLst>
              <a:ext uri="{FF2B5EF4-FFF2-40B4-BE49-F238E27FC236}">
                <a16:creationId xmlns:a16="http://schemas.microsoft.com/office/drawing/2014/main" id="{A94C4C4F-C10F-3D30-0B7F-E27E692495EA}"/>
              </a:ext>
            </a:extLst>
          </p:cNvPr>
          <p:cNvSpPr/>
          <p:nvPr/>
        </p:nvSpPr>
        <p:spPr>
          <a:xfrm rot="10800000">
            <a:off x="2569822" y="1919592"/>
            <a:ext cx="239363" cy="1881644"/>
          </a:xfrm>
          <a:prstGeom prst="downArrow">
            <a:avLst/>
          </a:prstGeom>
          <a:solidFill>
            <a:schemeClr val="bg1">
              <a:lumMod val="5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TextBox 137">
            <a:extLst>
              <a:ext uri="{FF2B5EF4-FFF2-40B4-BE49-F238E27FC236}">
                <a16:creationId xmlns:a16="http://schemas.microsoft.com/office/drawing/2014/main" id="{8D14E391-300F-7E4B-705D-CB058620B958}"/>
              </a:ext>
            </a:extLst>
          </p:cNvPr>
          <p:cNvSpPr txBox="1"/>
          <p:nvPr/>
        </p:nvSpPr>
        <p:spPr>
          <a:xfrm>
            <a:off x="3251660" y="2977081"/>
            <a:ext cx="1888396" cy="707886"/>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 Query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Prompt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Enhanced context </a:t>
            </a:r>
          </a:p>
          <a:p>
            <a:r>
              <a:rPr lang="en-US" sz="1000" b="1"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39" name="TextBox 138">
            <a:extLst>
              <a:ext uri="{FF2B5EF4-FFF2-40B4-BE49-F238E27FC236}">
                <a16:creationId xmlns:a16="http://schemas.microsoft.com/office/drawing/2014/main" id="{01EC3DB9-46D6-5E6C-376D-091F2E97644D}"/>
              </a:ext>
            </a:extLst>
          </p:cNvPr>
          <p:cNvSpPr txBox="1"/>
          <p:nvPr/>
        </p:nvSpPr>
        <p:spPr>
          <a:xfrm>
            <a:off x="1182680" y="2992822"/>
            <a:ext cx="1888396" cy="246221"/>
          </a:xfrm>
          <a:prstGeom prst="rect">
            <a:avLst/>
          </a:prstGeom>
          <a:noFill/>
        </p:spPr>
        <p:txBody>
          <a:bodyPr wrap="square">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Generated response</a:t>
            </a:r>
          </a:p>
        </p:txBody>
      </p:sp>
      <p:pic>
        <p:nvPicPr>
          <p:cNvPr id="2" name="Picture 1">
            <a:extLst>
              <a:ext uri="{FF2B5EF4-FFF2-40B4-BE49-F238E27FC236}">
                <a16:creationId xmlns:a16="http://schemas.microsoft.com/office/drawing/2014/main" id="{04DA1A6E-7DD4-C9C3-3A45-FED1A4E69138}"/>
              </a:ext>
            </a:extLst>
          </p:cNvPr>
          <p:cNvPicPr>
            <a:picLocks noChangeAspect="1"/>
          </p:cNvPicPr>
          <p:nvPr/>
        </p:nvPicPr>
        <p:blipFill>
          <a:blip r:embed="rId12"/>
          <a:stretch>
            <a:fillRect/>
          </a:stretch>
        </p:blipFill>
        <p:spPr>
          <a:xfrm>
            <a:off x="139701" y="4952675"/>
            <a:ext cx="10410268" cy="1828800"/>
          </a:xfrm>
          <a:prstGeom prst="rect">
            <a:avLst/>
          </a:prstGeom>
        </p:spPr>
      </p:pic>
      <p:cxnSp>
        <p:nvCxnSpPr>
          <p:cNvPr id="4" name="Straight Connector 3">
            <a:extLst>
              <a:ext uri="{FF2B5EF4-FFF2-40B4-BE49-F238E27FC236}">
                <a16:creationId xmlns:a16="http://schemas.microsoft.com/office/drawing/2014/main" id="{880C22EB-2C44-6BC1-21CC-4C34064B306E}"/>
              </a:ext>
            </a:extLst>
          </p:cNvPr>
          <p:cNvCxnSpPr>
            <a:cxnSpLocks/>
          </p:cNvCxnSpPr>
          <p:nvPr/>
        </p:nvCxnSpPr>
        <p:spPr>
          <a:xfrm>
            <a:off x="296588" y="4952675"/>
            <a:ext cx="1025338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232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688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527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EA4B82-E57F-CAEF-653C-0F9B6A10498F}"/>
              </a:ext>
            </a:extLst>
          </p:cNvPr>
          <p:cNvPicPr>
            <a:picLocks noChangeAspect="1"/>
          </p:cNvPicPr>
          <p:nvPr/>
        </p:nvPicPr>
        <p:blipFill>
          <a:blip r:embed="rId2"/>
          <a:stretch>
            <a:fillRect/>
          </a:stretch>
        </p:blipFill>
        <p:spPr>
          <a:xfrm>
            <a:off x="908050" y="927100"/>
            <a:ext cx="10375900" cy="477520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208FE28-7774-D67A-22D7-B8C4CC1241C5}"/>
                  </a:ext>
                </a:extLst>
              </p14:cNvPr>
              <p14:cNvContentPartPr/>
              <p14:nvPr/>
            </p14:nvContentPartPr>
            <p14:xfrm>
              <a:off x="1664880" y="4706440"/>
              <a:ext cx="797760" cy="134280"/>
            </p14:xfrm>
          </p:contentPart>
        </mc:Choice>
        <mc:Fallback xmlns="">
          <p:pic>
            <p:nvPicPr>
              <p:cNvPr id="5" name="Ink 4">
                <a:extLst>
                  <a:ext uri="{FF2B5EF4-FFF2-40B4-BE49-F238E27FC236}">
                    <a16:creationId xmlns:a16="http://schemas.microsoft.com/office/drawing/2014/main" id="{8208FE28-7774-D67A-22D7-B8C4CC1241C5}"/>
                  </a:ext>
                </a:extLst>
              </p:cNvPr>
              <p:cNvPicPr/>
              <p:nvPr/>
            </p:nvPicPr>
            <p:blipFill>
              <a:blip r:embed="rId4"/>
              <a:stretch>
                <a:fillRect/>
              </a:stretch>
            </p:blipFill>
            <p:spPr>
              <a:xfrm>
                <a:off x="1655880" y="4697800"/>
                <a:ext cx="81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49DBD27-DB37-6F84-0D91-82733C11F0AA}"/>
                  </a:ext>
                </a:extLst>
              </p14:cNvPr>
              <p14:cNvContentPartPr/>
              <p14:nvPr/>
            </p14:nvContentPartPr>
            <p14:xfrm>
              <a:off x="6695160" y="2473000"/>
              <a:ext cx="306000" cy="112680"/>
            </p14:xfrm>
          </p:contentPart>
        </mc:Choice>
        <mc:Fallback xmlns="">
          <p:pic>
            <p:nvPicPr>
              <p:cNvPr id="6" name="Ink 5">
                <a:extLst>
                  <a:ext uri="{FF2B5EF4-FFF2-40B4-BE49-F238E27FC236}">
                    <a16:creationId xmlns:a16="http://schemas.microsoft.com/office/drawing/2014/main" id="{D49DBD27-DB37-6F84-0D91-82733C11F0AA}"/>
                  </a:ext>
                </a:extLst>
              </p:cNvPr>
              <p:cNvPicPr/>
              <p:nvPr/>
            </p:nvPicPr>
            <p:blipFill>
              <a:blip r:embed="rId6"/>
              <a:stretch>
                <a:fillRect/>
              </a:stretch>
            </p:blipFill>
            <p:spPr>
              <a:xfrm>
                <a:off x="6686160" y="2464000"/>
                <a:ext cx="323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7B5F64AF-B05D-203C-A781-DBE7C32A1526}"/>
                  </a:ext>
                </a:extLst>
              </p14:cNvPr>
              <p14:cNvContentPartPr/>
              <p14:nvPr/>
            </p14:nvContentPartPr>
            <p14:xfrm>
              <a:off x="8309400" y="2452840"/>
              <a:ext cx="619560" cy="114480"/>
            </p14:xfrm>
          </p:contentPart>
        </mc:Choice>
        <mc:Fallback xmlns="">
          <p:pic>
            <p:nvPicPr>
              <p:cNvPr id="7" name="Ink 6">
                <a:extLst>
                  <a:ext uri="{FF2B5EF4-FFF2-40B4-BE49-F238E27FC236}">
                    <a16:creationId xmlns:a16="http://schemas.microsoft.com/office/drawing/2014/main" id="{7B5F64AF-B05D-203C-A781-DBE7C32A1526}"/>
                  </a:ext>
                </a:extLst>
              </p:cNvPr>
              <p:cNvPicPr/>
              <p:nvPr/>
            </p:nvPicPr>
            <p:blipFill>
              <a:blip r:embed="rId8"/>
              <a:stretch>
                <a:fillRect/>
              </a:stretch>
            </p:blipFill>
            <p:spPr>
              <a:xfrm>
                <a:off x="8300400" y="2444200"/>
                <a:ext cx="637200" cy="132120"/>
              </a:xfrm>
              <a:prstGeom prst="rect">
                <a:avLst/>
              </a:prstGeom>
            </p:spPr>
          </p:pic>
        </mc:Fallback>
      </mc:AlternateContent>
    </p:spTree>
    <p:extLst>
      <p:ext uri="{BB962C8B-B14F-4D97-AF65-F5344CB8AC3E}">
        <p14:creationId xmlns:p14="http://schemas.microsoft.com/office/powerpoint/2010/main" val="2547699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EE7E96-B470-2495-6858-072DD354706B}"/>
              </a:ext>
            </a:extLst>
          </p:cNvPr>
          <p:cNvPicPr>
            <a:picLocks noChangeAspect="1"/>
          </p:cNvPicPr>
          <p:nvPr/>
        </p:nvPicPr>
        <p:blipFill>
          <a:blip r:embed="rId2"/>
          <a:stretch>
            <a:fillRect/>
          </a:stretch>
        </p:blipFill>
        <p:spPr>
          <a:xfrm>
            <a:off x="1536700" y="1117600"/>
            <a:ext cx="8890000" cy="4432300"/>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7268FFA-73EA-AAFF-CEF1-CCAE2663F58B}"/>
                  </a:ext>
                </a:extLst>
              </p14:cNvPr>
              <p14:cNvContentPartPr/>
              <p14:nvPr/>
            </p14:nvContentPartPr>
            <p14:xfrm>
              <a:off x="5803440" y="2381920"/>
              <a:ext cx="191520" cy="59760"/>
            </p14:xfrm>
          </p:contentPart>
        </mc:Choice>
        <mc:Fallback xmlns="">
          <p:pic>
            <p:nvPicPr>
              <p:cNvPr id="7" name="Ink 6">
                <a:extLst>
                  <a:ext uri="{FF2B5EF4-FFF2-40B4-BE49-F238E27FC236}">
                    <a16:creationId xmlns:a16="http://schemas.microsoft.com/office/drawing/2014/main" id="{07268FFA-73EA-AAFF-CEF1-CCAE2663F58B}"/>
                  </a:ext>
                </a:extLst>
              </p:cNvPr>
              <p:cNvPicPr/>
              <p:nvPr/>
            </p:nvPicPr>
            <p:blipFill>
              <a:blip r:embed="rId4"/>
              <a:stretch>
                <a:fillRect/>
              </a:stretch>
            </p:blipFill>
            <p:spPr>
              <a:xfrm>
                <a:off x="5794800" y="2373280"/>
                <a:ext cx="209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4F211A5-377A-5CC6-F731-A8AD310DD71B}"/>
                  </a:ext>
                </a:extLst>
              </p14:cNvPr>
              <p14:cNvContentPartPr/>
              <p14:nvPr/>
            </p14:nvContentPartPr>
            <p14:xfrm>
              <a:off x="7108800" y="2393080"/>
              <a:ext cx="750600" cy="43560"/>
            </p14:xfrm>
          </p:contentPart>
        </mc:Choice>
        <mc:Fallback xmlns="">
          <p:pic>
            <p:nvPicPr>
              <p:cNvPr id="8" name="Ink 7">
                <a:extLst>
                  <a:ext uri="{FF2B5EF4-FFF2-40B4-BE49-F238E27FC236}">
                    <a16:creationId xmlns:a16="http://schemas.microsoft.com/office/drawing/2014/main" id="{84F211A5-377A-5CC6-F731-A8AD310DD71B}"/>
                  </a:ext>
                </a:extLst>
              </p:cNvPr>
              <p:cNvPicPr/>
              <p:nvPr/>
            </p:nvPicPr>
            <p:blipFill>
              <a:blip r:embed="rId6"/>
              <a:stretch>
                <a:fillRect/>
              </a:stretch>
            </p:blipFill>
            <p:spPr>
              <a:xfrm>
                <a:off x="7099800" y="2384440"/>
                <a:ext cx="768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BF0087B-C519-575E-4E52-D976B4A470C9}"/>
                  </a:ext>
                </a:extLst>
              </p14:cNvPr>
              <p14:cNvContentPartPr/>
              <p14:nvPr/>
            </p14:nvContentPartPr>
            <p14:xfrm>
              <a:off x="1906800" y="5272000"/>
              <a:ext cx="894960" cy="98280"/>
            </p14:xfrm>
          </p:contentPart>
        </mc:Choice>
        <mc:Fallback xmlns="">
          <p:pic>
            <p:nvPicPr>
              <p:cNvPr id="10" name="Ink 9">
                <a:extLst>
                  <a:ext uri="{FF2B5EF4-FFF2-40B4-BE49-F238E27FC236}">
                    <a16:creationId xmlns:a16="http://schemas.microsoft.com/office/drawing/2014/main" id="{CBF0087B-C519-575E-4E52-D976B4A470C9}"/>
                  </a:ext>
                </a:extLst>
              </p:cNvPr>
              <p:cNvPicPr/>
              <p:nvPr/>
            </p:nvPicPr>
            <p:blipFill>
              <a:blip r:embed="rId8"/>
              <a:stretch>
                <a:fillRect/>
              </a:stretch>
            </p:blipFill>
            <p:spPr>
              <a:xfrm>
                <a:off x="1898160" y="5263360"/>
                <a:ext cx="912600" cy="115920"/>
              </a:xfrm>
              <a:prstGeom prst="rect">
                <a:avLst/>
              </a:prstGeom>
            </p:spPr>
          </p:pic>
        </mc:Fallback>
      </mc:AlternateContent>
    </p:spTree>
    <p:extLst>
      <p:ext uri="{BB962C8B-B14F-4D97-AF65-F5344CB8AC3E}">
        <p14:creationId xmlns:p14="http://schemas.microsoft.com/office/powerpoint/2010/main" val="3892781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03261B4-095B-C0DF-D5FD-672E95A30759}"/>
                  </a:ext>
                </a:extLst>
              </p14:cNvPr>
              <p14:cNvContentPartPr/>
              <p14:nvPr/>
            </p14:nvContentPartPr>
            <p14:xfrm>
              <a:off x="3736680" y="1850200"/>
              <a:ext cx="360" cy="360"/>
            </p14:xfrm>
          </p:contentPart>
        </mc:Choice>
        <mc:Fallback xmlns="">
          <p:pic>
            <p:nvPicPr>
              <p:cNvPr id="2" name="Ink 1">
                <a:extLst>
                  <a:ext uri="{FF2B5EF4-FFF2-40B4-BE49-F238E27FC236}">
                    <a16:creationId xmlns:a16="http://schemas.microsoft.com/office/drawing/2014/main" id="{203261B4-095B-C0DF-D5FD-672E95A30759}"/>
                  </a:ext>
                </a:extLst>
              </p:cNvPr>
              <p:cNvPicPr/>
              <p:nvPr/>
            </p:nvPicPr>
            <p:blipFill>
              <a:blip r:embed="rId3"/>
              <a:stretch>
                <a:fillRect/>
              </a:stretch>
            </p:blipFill>
            <p:spPr>
              <a:xfrm>
                <a:off x="3728040" y="1841560"/>
                <a:ext cx="18000" cy="18000"/>
              </a:xfrm>
              <a:prstGeom prst="rect">
                <a:avLst/>
              </a:prstGeom>
            </p:spPr>
          </p:pic>
        </mc:Fallback>
      </mc:AlternateContent>
      <p:pic>
        <p:nvPicPr>
          <p:cNvPr id="3" name="Picture 2">
            <a:extLst>
              <a:ext uri="{FF2B5EF4-FFF2-40B4-BE49-F238E27FC236}">
                <a16:creationId xmlns:a16="http://schemas.microsoft.com/office/drawing/2014/main" id="{EB4A3A87-223E-28C2-FA3C-AA8BD3C53B77}"/>
              </a:ext>
            </a:extLst>
          </p:cNvPr>
          <p:cNvPicPr>
            <a:picLocks noChangeAspect="1"/>
          </p:cNvPicPr>
          <p:nvPr/>
        </p:nvPicPr>
        <p:blipFill>
          <a:blip r:embed="rId4"/>
          <a:stretch>
            <a:fillRect/>
          </a:stretch>
        </p:blipFill>
        <p:spPr>
          <a:xfrm>
            <a:off x="1447800" y="838200"/>
            <a:ext cx="9512300" cy="5029200"/>
          </a:xfrm>
          <a:prstGeom prst="rect">
            <a:avLst/>
          </a:prstGeom>
          <a:noFill/>
          <a:ln>
            <a:solidFill>
              <a:schemeClr val="tx1"/>
            </a:solidFill>
          </a:ln>
        </p:spPr>
      </p:pic>
    </p:spTree>
    <p:extLst>
      <p:ext uri="{BB962C8B-B14F-4D97-AF65-F5344CB8AC3E}">
        <p14:creationId xmlns:p14="http://schemas.microsoft.com/office/powerpoint/2010/main" val="734995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9DF46-14C3-DE14-1DAA-EABBC159347B}"/>
              </a:ext>
            </a:extLst>
          </p:cNvPr>
          <p:cNvPicPr>
            <a:picLocks noChangeAspect="1"/>
          </p:cNvPicPr>
          <p:nvPr/>
        </p:nvPicPr>
        <p:blipFill>
          <a:blip r:embed="rId2"/>
          <a:stretch>
            <a:fillRect/>
          </a:stretch>
        </p:blipFill>
        <p:spPr>
          <a:xfrm>
            <a:off x="755649" y="1371601"/>
            <a:ext cx="1936751" cy="1936751"/>
          </a:xfrm>
          <a:prstGeom prst="rect">
            <a:avLst/>
          </a:prstGeom>
          <a:ln>
            <a:solidFill>
              <a:schemeClr val="tx1"/>
            </a:solidFill>
          </a:ln>
        </p:spPr>
      </p:pic>
      <p:pic>
        <p:nvPicPr>
          <p:cNvPr id="3" name="Picture 2">
            <a:extLst>
              <a:ext uri="{FF2B5EF4-FFF2-40B4-BE49-F238E27FC236}">
                <a16:creationId xmlns:a16="http://schemas.microsoft.com/office/drawing/2014/main" id="{B1A76B3F-96AB-F943-7F6B-9E7876B96B3A}"/>
              </a:ext>
            </a:extLst>
          </p:cNvPr>
          <p:cNvPicPr>
            <a:picLocks noChangeAspect="1"/>
          </p:cNvPicPr>
          <p:nvPr/>
        </p:nvPicPr>
        <p:blipFill>
          <a:blip r:embed="rId3"/>
          <a:stretch>
            <a:fillRect/>
          </a:stretch>
        </p:blipFill>
        <p:spPr>
          <a:xfrm>
            <a:off x="3943349" y="1371601"/>
            <a:ext cx="1936751" cy="1936751"/>
          </a:xfrm>
          <a:prstGeom prst="rect">
            <a:avLst/>
          </a:prstGeom>
          <a:ln>
            <a:solidFill>
              <a:schemeClr val="tx1"/>
            </a:solidFill>
          </a:ln>
        </p:spPr>
      </p:pic>
      <p:pic>
        <p:nvPicPr>
          <p:cNvPr id="5" name="Picture 4">
            <a:extLst>
              <a:ext uri="{FF2B5EF4-FFF2-40B4-BE49-F238E27FC236}">
                <a16:creationId xmlns:a16="http://schemas.microsoft.com/office/drawing/2014/main" id="{CD868F66-7B84-AA4D-55AB-0AF4A0236128}"/>
              </a:ext>
            </a:extLst>
          </p:cNvPr>
          <p:cNvPicPr>
            <a:picLocks noChangeAspect="1"/>
          </p:cNvPicPr>
          <p:nvPr/>
        </p:nvPicPr>
        <p:blipFill>
          <a:blip r:embed="rId4"/>
          <a:stretch>
            <a:fillRect/>
          </a:stretch>
        </p:blipFill>
        <p:spPr>
          <a:xfrm>
            <a:off x="7194549" y="1371600"/>
            <a:ext cx="1899072" cy="1936752"/>
          </a:xfrm>
          <a:prstGeom prst="rect">
            <a:avLst/>
          </a:prstGeom>
          <a:ln>
            <a:solidFill>
              <a:schemeClr val="tx1"/>
            </a:solidFill>
          </a:ln>
        </p:spPr>
      </p:pic>
      <p:sp>
        <p:nvSpPr>
          <p:cNvPr id="6" name="Down Arrow 5">
            <a:extLst>
              <a:ext uri="{FF2B5EF4-FFF2-40B4-BE49-F238E27FC236}">
                <a16:creationId xmlns:a16="http://schemas.microsoft.com/office/drawing/2014/main" id="{044510F9-C2DD-F827-AC7A-B52E2C5CC65A}"/>
              </a:ext>
            </a:extLst>
          </p:cNvPr>
          <p:cNvSpPr/>
          <p:nvPr/>
        </p:nvSpPr>
        <p:spPr>
          <a:xfrm rot="16200000">
            <a:off x="3127374" y="204787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Down Arrow 6">
            <a:extLst>
              <a:ext uri="{FF2B5EF4-FFF2-40B4-BE49-F238E27FC236}">
                <a16:creationId xmlns:a16="http://schemas.microsoft.com/office/drawing/2014/main" id="{1FDC6FEE-5DC9-A34E-7BB0-33240F864524}"/>
              </a:ext>
            </a:extLst>
          </p:cNvPr>
          <p:cNvSpPr/>
          <p:nvPr/>
        </p:nvSpPr>
        <p:spPr>
          <a:xfrm rot="16200000">
            <a:off x="6413502" y="2047875"/>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Down Arrow 7">
            <a:extLst>
              <a:ext uri="{FF2B5EF4-FFF2-40B4-BE49-F238E27FC236}">
                <a16:creationId xmlns:a16="http://schemas.microsoft.com/office/drawing/2014/main" id="{6EEE3B1B-E727-3C63-A31C-39B6F4158D2A}"/>
              </a:ext>
            </a:extLst>
          </p:cNvPr>
          <p:cNvSpPr/>
          <p:nvPr/>
        </p:nvSpPr>
        <p:spPr>
          <a:xfrm rot="16200000">
            <a:off x="9725446" y="2047874"/>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Oval Callout 8">
            <a:extLst>
              <a:ext uri="{FF2B5EF4-FFF2-40B4-BE49-F238E27FC236}">
                <a16:creationId xmlns:a16="http://schemas.microsoft.com/office/drawing/2014/main" id="{94581F81-F989-7650-DF24-1089329180F6}"/>
              </a:ext>
            </a:extLst>
          </p:cNvPr>
          <p:cNvSpPr/>
          <p:nvPr/>
        </p:nvSpPr>
        <p:spPr>
          <a:xfrm>
            <a:off x="10642601" y="1878702"/>
            <a:ext cx="990600" cy="682164"/>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It is a Dog. </a:t>
            </a:r>
          </a:p>
        </p:txBody>
      </p:sp>
      <p:sp>
        <p:nvSpPr>
          <p:cNvPr id="13" name="TextBox 12">
            <a:extLst>
              <a:ext uri="{FF2B5EF4-FFF2-40B4-BE49-F238E27FC236}">
                <a16:creationId xmlns:a16="http://schemas.microsoft.com/office/drawing/2014/main" id="{3CC21406-4A92-EA90-7DC6-E1B9FCFE0FC0}"/>
              </a:ext>
            </a:extLst>
          </p:cNvPr>
          <p:cNvSpPr txBox="1"/>
          <p:nvPr/>
        </p:nvSpPr>
        <p:spPr>
          <a:xfrm>
            <a:off x="2965656" y="2683078"/>
            <a:ext cx="819153"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observe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85212B1A-AC3E-0B05-D4E5-7BD23AEA62D2}"/>
              </a:ext>
            </a:extLst>
          </p:cNvPr>
          <p:cNvSpPr txBox="1"/>
          <p:nvPr/>
        </p:nvSpPr>
        <p:spPr>
          <a:xfrm>
            <a:off x="4213224" y="3830478"/>
            <a:ext cx="4471992" cy="646331"/>
          </a:xfrm>
          <a:prstGeom prst="rect">
            <a:avLst/>
          </a:prstGeom>
          <a:noFill/>
        </p:spPr>
        <p:txBody>
          <a:bodyPr wrap="square">
            <a:sp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Human vision schematic flow</a:t>
            </a:r>
          </a:p>
          <a:p>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DF772376-D217-AEAC-DB2F-BF33A34DAFBB}"/>
              </a:ext>
            </a:extLst>
          </p:cNvPr>
          <p:cNvSpPr txBox="1"/>
          <p:nvPr/>
        </p:nvSpPr>
        <p:spPr>
          <a:xfrm>
            <a:off x="9315869" y="2654571"/>
            <a:ext cx="1899071"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cognitive reactions</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464DC44E-FE17-5489-AA40-41E9DFE0D3B9}"/>
              </a:ext>
            </a:extLst>
          </p:cNvPr>
          <p:cNvSpPr txBox="1"/>
          <p:nvPr/>
        </p:nvSpPr>
        <p:spPr>
          <a:xfrm>
            <a:off x="5956302" y="2659105"/>
            <a:ext cx="1295400"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visual perception</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80593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9DF46-14C3-DE14-1DAA-EABBC159347B}"/>
              </a:ext>
            </a:extLst>
          </p:cNvPr>
          <p:cNvPicPr>
            <a:picLocks noChangeAspect="1"/>
          </p:cNvPicPr>
          <p:nvPr/>
        </p:nvPicPr>
        <p:blipFill>
          <a:blip r:embed="rId2"/>
          <a:stretch>
            <a:fillRect/>
          </a:stretch>
        </p:blipFill>
        <p:spPr>
          <a:xfrm>
            <a:off x="755649" y="1371601"/>
            <a:ext cx="1936751" cy="1936751"/>
          </a:xfrm>
          <a:prstGeom prst="rect">
            <a:avLst/>
          </a:prstGeom>
          <a:ln>
            <a:solidFill>
              <a:schemeClr val="tx1"/>
            </a:solidFill>
          </a:ln>
        </p:spPr>
      </p:pic>
      <p:sp>
        <p:nvSpPr>
          <p:cNvPr id="6" name="Down Arrow 5">
            <a:extLst>
              <a:ext uri="{FF2B5EF4-FFF2-40B4-BE49-F238E27FC236}">
                <a16:creationId xmlns:a16="http://schemas.microsoft.com/office/drawing/2014/main" id="{044510F9-C2DD-F827-AC7A-B52E2C5CC65A}"/>
              </a:ext>
            </a:extLst>
          </p:cNvPr>
          <p:cNvSpPr/>
          <p:nvPr/>
        </p:nvSpPr>
        <p:spPr>
          <a:xfrm rot="16200000">
            <a:off x="3127374" y="2047876"/>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Down Arrow 6">
            <a:extLst>
              <a:ext uri="{FF2B5EF4-FFF2-40B4-BE49-F238E27FC236}">
                <a16:creationId xmlns:a16="http://schemas.microsoft.com/office/drawing/2014/main" id="{1FDC6FEE-5DC9-A34E-7BB0-33240F864524}"/>
              </a:ext>
            </a:extLst>
          </p:cNvPr>
          <p:cNvSpPr/>
          <p:nvPr/>
        </p:nvSpPr>
        <p:spPr>
          <a:xfrm rot="16200000">
            <a:off x="6413502" y="2047875"/>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Down Arrow 7">
            <a:extLst>
              <a:ext uri="{FF2B5EF4-FFF2-40B4-BE49-F238E27FC236}">
                <a16:creationId xmlns:a16="http://schemas.microsoft.com/office/drawing/2014/main" id="{6EEE3B1B-E727-3C63-A31C-39B6F4158D2A}"/>
              </a:ext>
            </a:extLst>
          </p:cNvPr>
          <p:cNvSpPr/>
          <p:nvPr/>
        </p:nvSpPr>
        <p:spPr>
          <a:xfrm rot="16200000">
            <a:off x="9725446" y="2047874"/>
            <a:ext cx="381000" cy="584200"/>
          </a:xfrm>
          <a:prstGeom prst="downArrow">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Oval Callout 8">
            <a:extLst>
              <a:ext uri="{FF2B5EF4-FFF2-40B4-BE49-F238E27FC236}">
                <a16:creationId xmlns:a16="http://schemas.microsoft.com/office/drawing/2014/main" id="{94581F81-F989-7650-DF24-1089329180F6}"/>
              </a:ext>
            </a:extLst>
          </p:cNvPr>
          <p:cNvSpPr/>
          <p:nvPr/>
        </p:nvSpPr>
        <p:spPr>
          <a:xfrm>
            <a:off x="10642601" y="1878702"/>
            <a:ext cx="990600" cy="682164"/>
          </a:xfrm>
          <a:prstGeom prst="wedgeEllipseCallout">
            <a:avLst/>
          </a:prstGeom>
          <a:solidFill>
            <a:schemeClr val="bg1">
              <a:lumMod val="75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It is a Dog. </a:t>
            </a:r>
          </a:p>
        </p:txBody>
      </p:sp>
      <p:sp>
        <p:nvSpPr>
          <p:cNvPr id="13" name="TextBox 12">
            <a:extLst>
              <a:ext uri="{FF2B5EF4-FFF2-40B4-BE49-F238E27FC236}">
                <a16:creationId xmlns:a16="http://schemas.microsoft.com/office/drawing/2014/main" id="{3CC21406-4A92-EA90-7DC6-E1B9FCFE0FC0}"/>
              </a:ext>
            </a:extLst>
          </p:cNvPr>
          <p:cNvSpPr txBox="1"/>
          <p:nvPr/>
        </p:nvSpPr>
        <p:spPr>
          <a:xfrm>
            <a:off x="2965656" y="2683078"/>
            <a:ext cx="819153"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Capture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85212B1A-AC3E-0B05-D4E5-7BD23AEA62D2}"/>
              </a:ext>
            </a:extLst>
          </p:cNvPr>
          <p:cNvSpPr txBox="1"/>
          <p:nvPr/>
        </p:nvSpPr>
        <p:spPr>
          <a:xfrm>
            <a:off x="2705892" y="3817979"/>
            <a:ext cx="6780216" cy="646331"/>
          </a:xfrm>
          <a:prstGeom prst="rect">
            <a:avLst/>
          </a:prstGeom>
          <a:noFill/>
        </p:spPr>
        <p:txBody>
          <a:bodyPr wrap="square">
            <a:sp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Artificial Intelligence (AI) Computer vision schematic flow</a:t>
            </a:r>
          </a:p>
          <a:p>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DF772376-D217-AEAC-DB2F-BF33A34DAFBB}"/>
              </a:ext>
            </a:extLst>
          </p:cNvPr>
          <p:cNvSpPr txBox="1"/>
          <p:nvPr/>
        </p:nvSpPr>
        <p:spPr>
          <a:xfrm>
            <a:off x="9315869" y="2654571"/>
            <a:ext cx="1899071" cy="246221"/>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cognitive outcome</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464DC44E-FE17-5489-AA40-41E9DFE0D3B9}"/>
              </a:ext>
            </a:extLst>
          </p:cNvPr>
          <p:cNvSpPr txBox="1"/>
          <p:nvPr/>
        </p:nvSpPr>
        <p:spPr>
          <a:xfrm>
            <a:off x="6073777" y="2639911"/>
            <a:ext cx="1295400" cy="400110"/>
          </a:xfrm>
          <a:prstGeom prst="rect">
            <a:avLst/>
          </a:prstGeom>
          <a:noFill/>
        </p:spPr>
        <p:txBody>
          <a:bodyPr wrap="square">
            <a:spAutoFit/>
          </a:bodyPr>
          <a:lstStyle/>
          <a:p>
            <a:r>
              <a:rPr lang="en-IN" sz="1000" b="1" i="0" dirty="0">
                <a:solidFill>
                  <a:srgbClr val="0D0D0D"/>
                </a:solidFill>
                <a:effectLst/>
                <a:highlight>
                  <a:srgbClr val="FFFFFF"/>
                </a:highlight>
                <a:latin typeface="Amazon Ember" panose="020B0603020204020204" pitchFamily="34" charset="0"/>
                <a:ea typeface="Amazon Ember" panose="020B0603020204020204" pitchFamily="34" charset="0"/>
                <a:cs typeface="Amazon Ember" panose="020B0603020204020204" pitchFamily="34" charset="0"/>
              </a:rPr>
              <a:t>Feeding </a:t>
            </a:r>
            <a:r>
              <a:rPr lang="en-IN" sz="1000" b="1" dirty="0">
                <a:solidFill>
                  <a:srgbClr val="0D0D0D"/>
                </a:solidFill>
                <a:highlight>
                  <a:srgbClr val="FFFFFF"/>
                </a:highlight>
                <a:latin typeface="Amazon Ember" panose="020B0603020204020204" pitchFamily="34" charset="0"/>
                <a:ea typeface="Amazon Ember" panose="020B0603020204020204" pitchFamily="34" charset="0"/>
                <a:cs typeface="Amazon Ember" panose="020B0603020204020204" pitchFamily="34" charset="0"/>
              </a:rPr>
              <a:t>neural network</a:t>
            </a:r>
            <a:endParaRPr lang="en-US" sz="1000" b="1"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E092F8FE-7E07-06ED-948D-FF609A9C308D}"/>
              </a:ext>
            </a:extLst>
          </p:cNvPr>
          <p:cNvPicPr>
            <a:picLocks noChangeAspect="1"/>
          </p:cNvPicPr>
          <p:nvPr/>
        </p:nvPicPr>
        <p:blipFill>
          <a:blip r:embed="rId3"/>
          <a:stretch>
            <a:fillRect/>
          </a:stretch>
        </p:blipFill>
        <p:spPr>
          <a:xfrm>
            <a:off x="3943348" y="1371601"/>
            <a:ext cx="1936751" cy="1936751"/>
          </a:xfrm>
          <a:prstGeom prst="rect">
            <a:avLst/>
          </a:prstGeom>
          <a:ln>
            <a:solidFill>
              <a:schemeClr val="tx1"/>
            </a:solidFill>
          </a:ln>
        </p:spPr>
      </p:pic>
      <p:pic>
        <p:nvPicPr>
          <p:cNvPr id="10" name="Picture 9">
            <a:extLst>
              <a:ext uri="{FF2B5EF4-FFF2-40B4-BE49-F238E27FC236}">
                <a16:creationId xmlns:a16="http://schemas.microsoft.com/office/drawing/2014/main" id="{46EA7E6B-205D-7514-6C80-343FE9497241}"/>
              </a:ext>
            </a:extLst>
          </p:cNvPr>
          <p:cNvPicPr>
            <a:picLocks noChangeAspect="1"/>
          </p:cNvPicPr>
          <p:nvPr/>
        </p:nvPicPr>
        <p:blipFill>
          <a:blip r:embed="rId4"/>
          <a:stretch>
            <a:fillRect/>
          </a:stretch>
        </p:blipFill>
        <p:spPr>
          <a:xfrm>
            <a:off x="7251702" y="1371601"/>
            <a:ext cx="1841919" cy="1936751"/>
          </a:xfrm>
          <a:prstGeom prst="rect">
            <a:avLst/>
          </a:prstGeom>
          <a:ln>
            <a:solidFill>
              <a:schemeClr val="tx1"/>
            </a:solidFill>
          </a:ln>
        </p:spPr>
      </p:pic>
    </p:spTree>
    <p:extLst>
      <p:ext uri="{BB962C8B-B14F-4D97-AF65-F5344CB8AC3E}">
        <p14:creationId xmlns:p14="http://schemas.microsoft.com/office/powerpoint/2010/main" val="1835844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2C0D1-1A3C-3A1A-4CB0-922E0A3077C6}"/>
              </a:ext>
            </a:extLst>
          </p:cNvPr>
          <p:cNvPicPr>
            <a:picLocks noChangeAspect="1"/>
          </p:cNvPicPr>
          <p:nvPr/>
        </p:nvPicPr>
        <p:blipFill>
          <a:blip r:embed="rId2"/>
          <a:stretch>
            <a:fillRect/>
          </a:stretch>
        </p:blipFill>
        <p:spPr>
          <a:xfrm>
            <a:off x="2043113" y="944561"/>
            <a:ext cx="7329487" cy="4927601"/>
          </a:xfrm>
          <a:prstGeom prst="rect">
            <a:avLst/>
          </a:prstGeom>
          <a:ln>
            <a:solidFill>
              <a:schemeClr val="tx1"/>
            </a:solidFill>
          </a:ln>
        </p:spPr>
      </p:pic>
    </p:spTree>
    <p:extLst>
      <p:ext uri="{BB962C8B-B14F-4D97-AF65-F5344CB8AC3E}">
        <p14:creationId xmlns:p14="http://schemas.microsoft.com/office/powerpoint/2010/main" val="2883464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3165456" y="2139330"/>
            <a:ext cx="5102696"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3" y="2472523"/>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4" name="Rounded Rectangle 3">
            <a:extLst>
              <a:ext uri="{FF2B5EF4-FFF2-40B4-BE49-F238E27FC236}">
                <a16:creationId xmlns:a16="http://schemas.microsoft.com/office/drawing/2014/main" id="{66FD34E2-CDF2-486A-B392-38FE53DAAE2E}"/>
              </a:ext>
            </a:extLst>
          </p:cNvPr>
          <p:cNvSpPr/>
          <p:nvPr/>
        </p:nvSpPr>
        <p:spPr>
          <a:xfrm>
            <a:off x="6309769" y="2460531"/>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graphicFrame>
        <p:nvGraphicFramePr>
          <p:cNvPr id="5" name="Diagram 4">
            <a:extLst>
              <a:ext uri="{FF2B5EF4-FFF2-40B4-BE49-F238E27FC236}">
                <a16:creationId xmlns:a16="http://schemas.microsoft.com/office/drawing/2014/main" id="{3F31E838-3279-13FA-1A4B-66D7B876DFA9}"/>
              </a:ext>
            </a:extLst>
          </p:cNvPr>
          <p:cNvGraphicFramePr/>
          <p:nvPr>
            <p:extLst>
              <p:ext uri="{D42A27DB-BD31-4B8C-83A1-F6EECF244321}">
                <p14:modId xmlns:p14="http://schemas.microsoft.com/office/powerpoint/2010/main" val="428470118"/>
              </p:ext>
            </p:extLst>
          </p:nvPr>
        </p:nvGraphicFramePr>
        <p:xfrm>
          <a:off x="405569" y="408657"/>
          <a:ext cx="5519774"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40789FCD-477E-3FE5-B295-4226A468B846}"/>
              </a:ext>
            </a:extLst>
          </p:cNvPr>
          <p:cNvGraphicFramePr/>
          <p:nvPr>
            <p:extLst>
              <p:ext uri="{D42A27DB-BD31-4B8C-83A1-F6EECF244321}">
                <p14:modId xmlns:p14="http://schemas.microsoft.com/office/powerpoint/2010/main" val="345709351"/>
              </p:ext>
            </p:extLst>
          </p:nvPr>
        </p:nvGraphicFramePr>
        <p:xfrm>
          <a:off x="5113883" y="4238120"/>
          <a:ext cx="6932428" cy="22626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ight Arrow 13">
            <a:extLst>
              <a:ext uri="{FF2B5EF4-FFF2-40B4-BE49-F238E27FC236}">
                <a16:creationId xmlns:a16="http://schemas.microsoft.com/office/drawing/2014/main" id="{BC5F3DFB-866D-2EB5-6A4E-B54B192BFAA0}"/>
              </a:ext>
            </a:extLst>
          </p:cNvPr>
          <p:cNvSpPr/>
          <p:nvPr/>
        </p:nvSpPr>
        <p:spPr>
          <a:xfrm>
            <a:off x="1528997" y="294990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8390605" y="3065227"/>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93BC0E2-1084-6473-1890-0C0959C3DE64}"/>
              </a:ext>
            </a:extLst>
          </p:cNvPr>
          <p:cNvSpPr/>
          <p:nvPr/>
        </p:nvSpPr>
        <p:spPr>
          <a:xfrm>
            <a:off x="5321508" y="2885786"/>
            <a:ext cx="844793"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402548" y="263956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3577183" y="4182068"/>
            <a:ext cx="2031167"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8475777" y="276267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Tree>
    <p:extLst>
      <p:ext uri="{BB962C8B-B14F-4D97-AF65-F5344CB8AC3E}">
        <p14:creationId xmlns:p14="http://schemas.microsoft.com/office/powerpoint/2010/main" val="3327108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4664056" y="2209213"/>
            <a:ext cx="22828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5075783" y="2542406"/>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3027597" y="3019783"/>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0B688E3C-8787-F4D8-3656-E1C0B08B1EEE}"/>
              </a:ext>
            </a:extLst>
          </p:cNvPr>
          <p:cNvSpPr/>
          <p:nvPr/>
        </p:nvSpPr>
        <p:spPr>
          <a:xfrm>
            <a:off x="7301490" y="2955668"/>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5075783" y="4251951"/>
            <a:ext cx="203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D2B92586-08D2-F406-8440-7A225AA2DBE0}"/>
              </a:ext>
            </a:extLst>
          </p:cNvPr>
          <p:cNvSpPr/>
          <p:nvPr/>
        </p:nvSpPr>
        <p:spPr>
          <a:xfrm>
            <a:off x="1156480" y="2660650"/>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Original Prompt “</a:t>
            </a:r>
            <a:r>
              <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food at the restaurant was excellent</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6" name="Diagram 5">
            <a:extLst>
              <a:ext uri="{FF2B5EF4-FFF2-40B4-BE49-F238E27FC236}">
                <a16:creationId xmlns:a16="http://schemas.microsoft.com/office/drawing/2014/main" id="{19FA4454-7174-CE87-9256-30CC3F8868E5}"/>
              </a:ext>
            </a:extLst>
          </p:cNvPr>
          <p:cNvGraphicFramePr/>
          <p:nvPr>
            <p:extLst>
              <p:ext uri="{D42A27DB-BD31-4B8C-83A1-F6EECF244321}">
                <p14:modId xmlns:p14="http://schemas.microsoft.com/office/powerpoint/2010/main" val="1325460284"/>
              </p:ext>
            </p:extLst>
          </p:nvPr>
        </p:nvGraphicFramePr>
        <p:xfrm>
          <a:off x="1894016" y="333106"/>
          <a:ext cx="8394700"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A032B51-8BE6-6B36-3042-C87A02C7ED95}"/>
              </a:ext>
            </a:extLst>
          </p:cNvPr>
          <p:cNvSpPr txBox="1"/>
          <p:nvPr/>
        </p:nvSpPr>
        <p:spPr>
          <a:xfrm>
            <a:off x="8058493" y="18222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bi-directional context</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3DA905-B0CA-FE5B-B7A0-2B9A5DCDD8E0}"/>
              </a:ext>
            </a:extLst>
          </p:cNvPr>
          <p:cNvSpPr txBox="1"/>
          <p:nvPr/>
        </p:nvSpPr>
        <p:spPr>
          <a:xfrm>
            <a:off x="5270323" y="7173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Masked Language Model</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517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5451456" y="3479213"/>
            <a:ext cx="22828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5851485" y="3751207"/>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3814997" y="4289783"/>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0B688E3C-8787-F4D8-3656-E1C0B08B1EEE}"/>
              </a:ext>
            </a:extLst>
          </p:cNvPr>
          <p:cNvSpPr/>
          <p:nvPr/>
        </p:nvSpPr>
        <p:spPr>
          <a:xfrm>
            <a:off x="8088890" y="4225668"/>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5863183" y="5521951"/>
            <a:ext cx="203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D2B92586-08D2-F406-8440-7A225AA2DBE0}"/>
              </a:ext>
            </a:extLst>
          </p:cNvPr>
          <p:cNvSpPr/>
          <p:nvPr/>
        </p:nvSpPr>
        <p:spPr>
          <a:xfrm>
            <a:off x="1943880" y="3930650"/>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Original Prompt: Complete the sentences “</a:t>
            </a: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The food at the</a:t>
            </a: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6" name="Diagram 5">
            <a:extLst>
              <a:ext uri="{FF2B5EF4-FFF2-40B4-BE49-F238E27FC236}">
                <a16:creationId xmlns:a16="http://schemas.microsoft.com/office/drawing/2014/main" id="{19FA4454-7174-CE87-9256-30CC3F8868E5}"/>
              </a:ext>
            </a:extLst>
          </p:cNvPr>
          <p:cNvGraphicFramePr/>
          <p:nvPr>
            <p:extLst>
              <p:ext uri="{D42A27DB-BD31-4B8C-83A1-F6EECF244321}">
                <p14:modId xmlns:p14="http://schemas.microsoft.com/office/powerpoint/2010/main" val="1050847553"/>
              </p:ext>
            </p:extLst>
          </p:nvPr>
        </p:nvGraphicFramePr>
        <p:xfrm>
          <a:off x="1894016" y="99840"/>
          <a:ext cx="8394700"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A032B51-8BE6-6B36-3042-C87A02C7ED95}"/>
              </a:ext>
            </a:extLst>
          </p:cNvPr>
          <p:cNvSpPr txBox="1"/>
          <p:nvPr/>
        </p:nvSpPr>
        <p:spPr>
          <a:xfrm>
            <a:off x="9343890" y="3309550"/>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prstClr val="black"/>
                </a:solidFill>
                <a:latin typeface="Amazon Ember" panose="020B0603020204020204" pitchFamily="34" charset="0"/>
                <a:ea typeface="Amazon Ember" panose="020B0603020204020204" pitchFamily="34" charset="0"/>
                <a:cs typeface="Amazon Ember" panose="020B0603020204020204" pitchFamily="34" charset="0"/>
              </a:rPr>
              <a:t>uni</a:t>
            </a: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-directional context</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3DA905-B0CA-FE5B-B7A0-2B9A5DCDD8E0}"/>
              </a:ext>
            </a:extLst>
          </p:cNvPr>
          <p:cNvSpPr txBox="1"/>
          <p:nvPr/>
        </p:nvSpPr>
        <p:spPr>
          <a:xfrm>
            <a:off x="5270323" y="4252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Causal Language Model</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28F9A129-5289-1476-29A6-B18344A2A662}"/>
              </a:ext>
            </a:extLst>
          </p:cNvPr>
          <p:cNvGraphicFramePr/>
          <p:nvPr>
            <p:extLst>
              <p:ext uri="{D42A27DB-BD31-4B8C-83A1-F6EECF244321}">
                <p14:modId xmlns:p14="http://schemas.microsoft.com/office/powerpoint/2010/main" val="2055638188"/>
              </p:ext>
            </p:extLst>
          </p:nvPr>
        </p:nvGraphicFramePr>
        <p:xfrm>
          <a:off x="1903284" y="955212"/>
          <a:ext cx="8394700" cy="21228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95FCAE3C-446E-3D0B-8FCB-A92A49058642}"/>
              </a:ext>
            </a:extLst>
          </p:cNvPr>
          <p:cNvGraphicFramePr/>
          <p:nvPr>
            <p:extLst>
              <p:ext uri="{D42A27DB-BD31-4B8C-83A1-F6EECF244321}">
                <p14:modId xmlns:p14="http://schemas.microsoft.com/office/powerpoint/2010/main" val="3890204132"/>
              </p:ext>
            </p:extLst>
          </p:nvPr>
        </p:nvGraphicFramePr>
        <p:xfrm>
          <a:off x="1884748" y="1776677"/>
          <a:ext cx="8394700" cy="212287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027273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5401592" y="3182230"/>
            <a:ext cx="22828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5813319" y="3515423"/>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Encoder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3765133" y="399280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ight Arrow 14">
            <a:extLst>
              <a:ext uri="{FF2B5EF4-FFF2-40B4-BE49-F238E27FC236}">
                <a16:creationId xmlns:a16="http://schemas.microsoft.com/office/drawing/2014/main" id="{0B688E3C-8787-F4D8-3656-E1C0B08B1EEE}"/>
              </a:ext>
            </a:extLst>
          </p:cNvPr>
          <p:cNvSpPr/>
          <p:nvPr/>
        </p:nvSpPr>
        <p:spPr>
          <a:xfrm>
            <a:off x="8039026" y="3928685"/>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5813319" y="5224968"/>
            <a:ext cx="2031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ounded Rectangle 2">
            <a:extLst>
              <a:ext uri="{FF2B5EF4-FFF2-40B4-BE49-F238E27FC236}">
                <a16:creationId xmlns:a16="http://schemas.microsoft.com/office/drawing/2014/main" id="{D2B92586-08D2-F406-8440-7A225AA2DBE0}"/>
              </a:ext>
            </a:extLst>
          </p:cNvPr>
          <p:cNvSpPr/>
          <p:nvPr/>
        </p:nvSpPr>
        <p:spPr>
          <a:xfrm>
            <a:off x="1894016" y="3633667"/>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Original Prompt “</a:t>
            </a:r>
            <a:r>
              <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The food at the restaurant was excellent</a:t>
            </a:r>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graphicFrame>
        <p:nvGraphicFramePr>
          <p:cNvPr id="6" name="Diagram 5">
            <a:extLst>
              <a:ext uri="{FF2B5EF4-FFF2-40B4-BE49-F238E27FC236}">
                <a16:creationId xmlns:a16="http://schemas.microsoft.com/office/drawing/2014/main" id="{19FA4454-7174-CE87-9256-30CC3F8868E5}"/>
              </a:ext>
            </a:extLst>
          </p:cNvPr>
          <p:cNvGraphicFramePr/>
          <p:nvPr>
            <p:extLst>
              <p:ext uri="{D42A27DB-BD31-4B8C-83A1-F6EECF244321}">
                <p14:modId xmlns:p14="http://schemas.microsoft.com/office/powerpoint/2010/main" val="2902355340"/>
              </p:ext>
            </p:extLst>
          </p:nvPr>
        </p:nvGraphicFramePr>
        <p:xfrm>
          <a:off x="2046416" y="1486321"/>
          <a:ext cx="8394700"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23DA905-B0CA-FE5B-B7A0-2B9A5DCDD8E0}"/>
              </a:ext>
            </a:extLst>
          </p:cNvPr>
          <p:cNvSpPr txBox="1"/>
          <p:nvPr/>
        </p:nvSpPr>
        <p:spPr>
          <a:xfrm>
            <a:off x="5270323" y="717398"/>
            <a:ext cx="20311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Span Corruption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1C36093B-E7B5-39DB-497F-BFA7FC20D92D}"/>
              </a:ext>
            </a:extLst>
          </p:cNvPr>
          <p:cNvGraphicFramePr/>
          <p:nvPr>
            <p:extLst>
              <p:ext uri="{D42A27DB-BD31-4B8C-83A1-F6EECF244321}">
                <p14:modId xmlns:p14="http://schemas.microsoft.com/office/powerpoint/2010/main" val="535765403"/>
              </p:ext>
            </p:extLst>
          </p:nvPr>
        </p:nvGraphicFramePr>
        <p:xfrm>
          <a:off x="2046416" y="485506"/>
          <a:ext cx="8394700" cy="21228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16463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025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BF9AE1-7C64-474D-2CD7-6E28F0C670DF}"/>
              </a:ext>
            </a:extLst>
          </p:cNvPr>
          <p:cNvPicPr>
            <a:picLocks noChangeAspect="1"/>
          </p:cNvPicPr>
          <p:nvPr/>
        </p:nvPicPr>
        <p:blipFill>
          <a:blip r:embed="rId3"/>
          <a:stretch>
            <a:fillRect/>
          </a:stretch>
        </p:blipFill>
        <p:spPr>
          <a:xfrm>
            <a:off x="3487032" y="2551821"/>
            <a:ext cx="2831992" cy="1239635"/>
          </a:xfrm>
          <a:prstGeom prst="rect">
            <a:avLst/>
          </a:prstGeom>
        </p:spPr>
      </p:pic>
      <p:pic>
        <p:nvPicPr>
          <p:cNvPr id="5" name="Picture 4">
            <a:extLst>
              <a:ext uri="{FF2B5EF4-FFF2-40B4-BE49-F238E27FC236}">
                <a16:creationId xmlns:a16="http://schemas.microsoft.com/office/drawing/2014/main" id="{A6D6164D-9136-62D5-0369-0278FA619CD9}"/>
              </a:ext>
            </a:extLst>
          </p:cNvPr>
          <p:cNvPicPr>
            <a:picLocks noChangeAspect="1"/>
          </p:cNvPicPr>
          <p:nvPr/>
        </p:nvPicPr>
        <p:blipFill>
          <a:blip r:embed="rId4"/>
          <a:stretch>
            <a:fillRect/>
          </a:stretch>
        </p:blipFill>
        <p:spPr>
          <a:xfrm>
            <a:off x="269488" y="5476959"/>
            <a:ext cx="3099608" cy="718589"/>
          </a:xfrm>
          <a:prstGeom prst="rect">
            <a:avLst/>
          </a:prstGeom>
        </p:spPr>
      </p:pic>
      <p:pic>
        <p:nvPicPr>
          <p:cNvPr id="6" name="Picture 5">
            <a:extLst>
              <a:ext uri="{FF2B5EF4-FFF2-40B4-BE49-F238E27FC236}">
                <a16:creationId xmlns:a16="http://schemas.microsoft.com/office/drawing/2014/main" id="{5232A6D9-E155-80CF-043A-CF1A8C4B9842}"/>
              </a:ext>
            </a:extLst>
          </p:cNvPr>
          <p:cNvPicPr>
            <a:picLocks noChangeAspect="1"/>
          </p:cNvPicPr>
          <p:nvPr/>
        </p:nvPicPr>
        <p:blipFill>
          <a:blip r:embed="rId5"/>
          <a:stretch>
            <a:fillRect/>
          </a:stretch>
        </p:blipFill>
        <p:spPr>
          <a:xfrm>
            <a:off x="4397554" y="5089609"/>
            <a:ext cx="3950883" cy="774700"/>
          </a:xfrm>
          <a:prstGeom prst="rect">
            <a:avLst/>
          </a:prstGeom>
        </p:spPr>
      </p:pic>
      <p:pic>
        <p:nvPicPr>
          <p:cNvPr id="2" name="Picture 1">
            <a:extLst>
              <a:ext uri="{FF2B5EF4-FFF2-40B4-BE49-F238E27FC236}">
                <a16:creationId xmlns:a16="http://schemas.microsoft.com/office/drawing/2014/main" id="{20950241-D672-6675-32EB-6A055F655E32}"/>
              </a:ext>
            </a:extLst>
          </p:cNvPr>
          <p:cNvPicPr>
            <a:picLocks noChangeAspect="1"/>
          </p:cNvPicPr>
          <p:nvPr/>
        </p:nvPicPr>
        <p:blipFill>
          <a:blip r:embed="rId6"/>
          <a:stretch>
            <a:fillRect/>
          </a:stretch>
        </p:blipFill>
        <p:spPr>
          <a:xfrm>
            <a:off x="140368" y="2551821"/>
            <a:ext cx="3346664" cy="1132058"/>
          </a:xfrm>
          <a:prstGeom prst="rect">
            <a:avLst/>
          </a:prstGeom>
        </p:spPr>
      </p:pic>
      <p:pic>
        <p:nvPicPr>
          <p:cNvPr id="3" name="Picture 2">
            <a:extLst>
              <a:ext uri="{FF2B5EF4-FFF2-40B4-BE49-F238E27FC236}">
                <a16:creationId xmlns:a16="http://schemas.microsoft.com/office/drawing/2014/main" id="{80E43FE8-7903-8B7F-D759-07E3D540FDA3}"/>
              </a:ext>
            </a:extLst>
          </p:cNvPr>
          <p:cNvPicPr>
            <a:picLocks noChangeAspect="1"/>
          </p:cNvPicPr>
          <p:nvPr/>
        </p:nvPicPr>
        <p:blipFill>
          <a:blip r:embed="rId7"/>
          <a:stretch>
            <a:fillRect/>
          </a:stretch>
        </p:blipFill>
        <p:spPr>
          <a:xfrm>
            <a:off x="6372995" y="2551821"/>
            <a:ext cx="4958466" cy="1132058"/>
          </a:xfrm>
          <a:prstGeom prst="rect">
            <a:avLst/>
          </a:prstGeom>
        </p:spPr>
      </p:pic>
    </p:spTree>
    <p:extLst>
      <p:ext uri="{BB962C8B-B14F-4D97-AF65-F5344CB8AC3E}">
        <p14:creationId xmlns:p14="http://schemas.microsoft.com/office/powerpoint/2010/main" val="3843875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3165456" y="2139330"/>
            <a:ext cx="5102696"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2" y="2472523"/>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66FD34E2-CDF2-486A-B392-38FE53DAAE2E}"/>
              </a:ext>
            </a:extLst>
          </p:cNvPr>
          <p:cNvSpPr/>
          <p:nvPr/>
        </p:nvSpPr>
        <p:spPr>
          <a:xfrm>
            <a:off x="6309769" y="2460531"/>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graphicFrame>
        <p:nvGraphicFramePr>
          <p:cNvPr id="5" name="Diagram 4">
            <a:extLst>
              <a:ext uri="{FF2B5EF4-FFF2-40B4-BE49-F238E27FC236}">
                <a16:creationId xmlns:a16="http://schemas.microsoft.com/office/drawing/2014/main" id="{3F31E838-3279-13FA-1A4B-66D7B876DFA9}"/>
              </a:ext>
            </a:extLst>
          </p:cNvPr>
          <p:cNvGraphicFramePr/>
          <p:nvPr/>
        </p:nvGraphicFramePr>
        <p:xfrm>
          <a:off x="405569" y="408657"/>
          <a:ext cx="5519774" cy="212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40789FCD-477E-3FE5-B295-4226A468B846}"/>
              </a:ext>
            </a:extLst>
          </p:cNvPr>
          <p:cNvGraphicFramePr/>
          <p:nvPr/>
        </p:nvGraphicFramePr>
        <p:xfrm>
          <a:off x="5113883" y="4238120"/>
          <a:ext cx="6932428" cy="22626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ight Arrow 13">
            <a:extLst>
              <a:ext uri="{FF2B5EF4-FFF2-40B4-BE49-F238E27FC236}">
                <a16:creationId xmlns:a16="http://schemas.microsoft.com/office/drawing/2014/main" id="{BC5F3DFB-866D-2EB5-6A4E-B54B192BFAA0}"/>
              </a:ext>
            </a:extLst>
          </p:cNvPr>
          <p:cNvSpPr/>
          <p:nvPr/>
        </p:nvSpPr>
        <p:spPr>
          <a:xfrm>
            <a:off x="2134304" y="2996189"/>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8068789" y="2929205"/>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943293" y="2830572"/>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3577183" y="4182068"/>
            <a:ext cx="2031167"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8068789" y="2737212"/>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4663299"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Encoder 2</a:t>
            </a:r>
          </a:p>
        </p:txBody>
      </p:sp>
      <p:sp>
        <p:nvSpPr>
          <p:cNvPr id="8" name="Rounded Rectangle 7">
            <a:extLst>
              <a:ext uri="{FF2B5EF4-FFF2-40B4-BE49-F238E27FC236}">
                <a16:creationId xmlns:a16="http://schemas.microsoft.com/office/drawing/2014/main" id="{64AE94F3-47CA-5C92-3358-8F98D2207E18}"/>
              </a:ext>
            </a:extLst>
          </p:cNvPr>
          <p:cNvSpPr/>
          <p:nvPr/>
        </p:nvSpPr>
        <p:spPr>
          <a:xfrm>
            <a:off x="3726355"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Encoder 1</a:t>
            </a:r>
          </a:p>
        </p:txBody>
      </p:sp>
      <p:sp>
        <p:nvSpPr>
          <p:cNvPr id="10" name="Right Arrow 9">
            <a:extLst>
              <a:ext uri="{FF2B5EF4-FFF2-40B4-BE49-F238E27FC236}">
                <a16:creationId xmlns:a16="http://schemas.microsoft.com/office/drawing/2014/main" id="{BC7D3F04-9286-452F-ADF9-1089EF95A54C}"/>
              </a:ext>
            </a:extLst>
          </p:cNvPr>
          <p:cNvSpPr/>
          <p:nvPr/>
        </p:nvSpPr>
        <p:spPr>
          <a:xfrm>
            <a:off x="4271810"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EF8447D-403A-B866-DB7C-9875E4BCCE8D}"/>
              </a:ext>
            </a:extLst>
          </p:cNvPr>
          <p:cNvSpPr/>
          <p:nvPr/>
        </p:nvSpPr>
        <p:spPr>
          <a:xfrm>
            <a:off x="5253137" y="3020886"/>
            <a:ext cx="992490" cy="439973"/>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482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3165456" y="2139330"/>
            <a:ext cx="6511944"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420541" y="2392349"/>
            <a:ext cx="4047059"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3"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66FD34E2-CDF2-486A-B392-38FE53DAAE2E}"/>
              </a:ext>
            </a:extLst>
          </p:cNvPr>
          <p:cNvSpPr/>
          <p:nvPr/>
        </p:nvSpPr>
        <p:spPr>
          <a:xfrm>
            <a:off x="8001368" y="2454745"/>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2134304" y="2996189"/>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9606004" y="2952972"/>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542028" y="2804768"/>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8404211" y="428947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9677400" y="274989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4663299"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3726355"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271810"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EF8447D-403A-B866-DB7C-9875E4BCCE8D}"/>
              </a:ext>
            </a:extLst>
          </p:cNvPr>
          <p:cNvSpPr/>
          <p:nvPr/>
        </p:nvSpPr>
        <p:spPr>
          <a:xfrm>
            <a:off x="7409426" y="3037625"/>
            <a:ext cx="874327" cy="439973"/>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BDF5A7-C380-8DC6-4815-D208A99953CA}"/>
              </a:ext>
            </a:extLst>
          </p:cNvPr>
          <p:cNvSpPr/>
          <p:nvPr/>
        </p:nvSpPr>
        <p:spPr>
          <a:xfrm>
            <a:off x="5541096"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a:extLst>
              <a:ext uri="{FF2B5EF4-FFF2-40B4-BE49-F238E27FC236}">
                <a16:creationId xmlns:a16="http://schemas.microsoft.com/office/drawing/2014/main" id="{3F7A7059-AE9F-8352-D344-96F44014E528}"/>
              </a:ext>
            </a:extLst>
          </p:cNvPr>
          <p:cNvSpPr/>
          <p:nvPr/>
        </p:nvSpPr>
        <p:spPr>
          <a:xfrm>
            <a:off x="6640483"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1">
            <a:extLst>
              <a:ext uri="{FF2B5EF4-FFF2-40B4-BE49-F238E27FC236}">
                <a16:creationId xmlns:a16="http://schemas.microsoft.com/office/drawing/2014/main" id="{B9DD986D-79F5-7753-9A26-0B919591D2C6}"/>
              </a:ext>
            </a:extLst>
          </p:cNvPr>
          <p:cNvSpPr/>
          <p:nvPr/>
        </p:nvSpPr>
        <p:spPr>
          <a:xfrm>
            <a:off x="5703539"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ight Arrow 12">
            <a:extLst>
              <a:ext uri="{FF2B5EF4-FFF2-40B4-BE49-F238E27FC236}">
                <a16:creationId xmlns:a16="http://schemas.microsoft.com/office/drawing/2014/main" id="{14B5EA73-67EC-2828-8C82-6B0AE844BFE5}"/>
              </a:ext>
            </a:extLst>
          </p:cNvPr>
          <p:cNvSpPr/>
          <p:nvPr/>
        </p:nvSpPr>
        <p:spPr>
          <a:xfrm>
            <a:off x="6248994"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3920477" y="410670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040104"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24" name="TextBox 23">
            <a:extLst>
              <a:ext uri="{FF2B5EF4-FFF2-40B4-BE49-F238E27FC236}">
                <a16:creationId xmlns:a16="http://schemas.microsoft.com/office/drawing/2014/main" id="{7D97BBEA-51FD-472D-C72B-9F02CB65E6D2}"/>
              </a:ext>
            </a:extLst>
          </p:cNvPr>
          <p:cNvSpPr txBox="1"/>
          <p:nvPr/>
        </p:nvSpPr>
        <p:spPr>
          <a:xfrm>
            <a:off x="6153003"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25" name="Right Arrow 24">
            <a:extLst>
              <a:ext uri="{FF2B5EF4-FFF2-40B4-BE49-F238E27FC236}">
                <a16:creationId xmlns:a16="http://schemas.microsoft.com/office/drawing/2014/main" id="{F0DC0C78-6F51-269F-0EBA-6CE7DAC9B0AF}"/>
              </a:ext>
            </a:extLst>
          </p:cNvPr>
          <p:cNvSpPr/>
          <p:nvPr/>
        </p:nvSpPr>
        <p:spPr>
          <a:xfrm>
            <a:off x="5232499" y="3134500"/>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879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652585" y="2139330"/>
            <a:ext cx="8024815" cy="2439574"/>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420541" y="2392349"/>
            <a:ext cx="4047059"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77183"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ounded Rectangle 3">
            <a:extLst>
              <a:ext uri="{FF2B5EF4-FFF2-40B4-BE49-F238E27FC236}">
                <a16:creationId xmlns:a16="http://schemas.microsoft.com/office/drawing/2014/main" id="{66FD34E2-CDF2-486A-B392-38FE53DAAE2E}"/>
              </a:ext>
            </a:extLst>
          </p:cNvPr>
          <p:cNvSpPr/>
          <p:nvPr/>
        </p:nvSpPr>
        <p:spPr>
          <a:xfrm>
            <a:off x="8001368" y="2454745"/>
            <a:ext cx="1536700"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Decoder</a:t>
            </a:r>
          </a:p>
        </p:txBody>
      </p:sp>
      <p:sp>
        <p:nvSpPr>
          <p:cNvPr id="14" name="Right Arrow 13">
            <a:extLst>
              <a:ext uri="{FF2B5EF4-FFF2-40B4-BE49-F238E27FC236}">
                <a16:creationId xmlns:a16="http://schemas.microsoft.com/office/drawing/2014/main" id="{BC5F3DFB-866D-2EB5-6A4E-B54B192BFAA0}"/>
              </a:ext>
            </a:extLst>
          </p:cNvPr>
          <p:cNvSpPr/>
          <p:nvPr/>
        </p:nvSpPr>
        <p:spPr>
          <a:xfrm>
            <a:off x="70643" y="313511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B688E3C-8787-F4D8-3656-E1C0B08B1EEE}"/>
              </a:ext>
            </a:extLst>
          </p:cNvPr>
          <p:cNvSpPr/>
          <p:nvPr/>
        </p:nvSpPr>
        <p:spPr>
          <a:xfrm>
            <a:off x="9606004" y="2952972"/>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47800" y="2914514"/>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8404211" y="428947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20" name="TextBox 19">
            <a:extLst>
              <a:ext uri="{FF2B5EF4-FFF2-40B4-BE49-F238E27FC236}">
                <a16:creationId xmlns:a16="http://schemas.microsoft.com/office/drawing/2014/main" id="{7E1BDF37-0061-AECA-6489-29646964B0E8}"/>
              </a:ext>
            </a:extLst>
          </p:cNvPr>
          <p:cNvSpPr txBox="1"/>
          <p:nvPr/>
        </p:nvSpPr>
        <p:spPr>
          <a:xfrm>
            <a:off x="9677400" y="274989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4663299"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3726355"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271810"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AEF8447D-403A-B866-DB7C-9875E4BCCE8D}"/>
              </a:ext>
            </a:extLst>
          </p:cNvPr>
          <p:cNvSpPr/>
          <p:nvPr/>
        </p:nvSpPr>
        <p:spPr>
          <a:xfrm>
            <a:off x="7409426" y="3037625"/>
            <a:ext cx="874327" cy="439973"/>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5BDF5A7-C380-8DC6-4815-D208A99953CA}"/>
              </a:ext>
            </a:extLst>
          </p:cNvPr>
          <p:cNvSpPr/>
          <p:nvPr/>
        </p:nvSpPr>
        <p:spPr>
          <a:xfrm>
            <a:off x="5541096" y="2521728"/>
            <a:ext cx="1760663"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a:extLst>
              <a:ext uri="{FF2B5EF4-FFF2-40B4-BE49-F238E27FC236}">
                <a16:creationId xmlns:a16="http://schemas.microsoft.com/office/drawing/2014/main" id="{3F7A7059-AE9F-8352-D344-96F44014E528}"/>
              </a:ext>
            </a:extLst>
          </p:cNvPr>
          <p:cNvSpPr/>
          <p:nvPr/>
        </p:nvSpPr>
        <p:spPr>
          <a:xfrm>
            <a:off x="6640483" y="264640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ed Rectangle 11">
            <a:extLst>
              <a:ext uri="{FF2B5EF4-FFF2-40B4-BE49-F238E27FC236}">
                <a16:creationId xmlns:a16="http://schemas.microsoft.com/office/drawing/2014/main" id="{B9DD986D-79F5-7753-9A26-0B919591D2C6}"/>
              </a:ext>
            </a:extLst>
          </p:cNvPr>
          <p:cNvSpPr/>
          <p:nvPr/>
        </p:nvSpPr>
        <p:spPr>
          <a:xfrm>
            <a:off x="5703539" y="267442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ight Arrow 12">
            <a:extLst>
              <a:ext uri="{FF2B5EF4-FFF2-40B4-BE49-F238E27FC236}">
                <a16:creationId xmlns:a16="http://schemas.microsoft.com/office/drawing/2014/main" id="{14B5EA73-67EC-2828-8C82-6B0AE844BFE5}"/>
              </a:ext>
            </a:extLst>
          </p:cNvPr>
          <p:cNvSpPr/>
          <p:nvPr/>
        </p:nvSpPr>
        <p:spPr>
          <a:xfrm>
            <a:off x="6248994" y="312375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3920477" y="410670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040104"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24" name="TextBox 23">
            <a:extLst>
              <a:ext uri="{FF2B5EF4-FFF2-40B4-BE49-F238E27FC236}">
                <a16:creationId xmlns:a16="http://schemas.microsoft.com/office/drawing/2014/main" id="{7D97BBEA-51FD-472D-C72B-9F02CB65E6D2}"/>
              </a:ext>
            </a:extLst>
          </p:cNvPr>
          <p:cNvSpPr txBox="1"/>
          <p:nvPr/>
        </p:nvSpPr>
        <p:spPr>
          <a:xfrm>
            <a:off x="6153003" y="382409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25" name="Right Arrow 24">
            <a:extLst>
              <a:ext uri="{FF2B5EF4-FFF2-40B4-BE49-F238E27FC236}">
                <a16:creationId xmlns:a16="http://schemas.microsoft.com/office/drawing/2014/main" id="{F0DC0C78-6F51-269F-0EBA-6CE7DAC9B0AF}"/>
              </a:ext>
            </a:extLst>
          </p:cNvPr>
          <p:cNvSpPr/>
          <p:nvPr/>
        </p:nvSpPr>
        <p:spPr>
          <a:xfrm>
            <a:off x="5232499" y="3134500"/>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1E8A2A8-F692-54EF-9168-032172422470}"/>
              </a:ext>
            </a:extLst>
          </p:cNvPr>
          <p:cNvSpPr/>
          <p:nvPr/>
        </p:nvSpPr>
        <p:spPr>
          <a:xfrm>
            <a:off x="2750322" y="269137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813378" y="271940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358833" y="316872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319522" y="317947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6780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652585" y="2540426"/>
            <a:ext cx="9001560" cy="2925172"/>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420541" y="3279043"/>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560283" y="3408422"/>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a:extLst>
              <a:ext uri="{FF2B5EF4-FFF2-40B4-BE49-F238E27FC236}">
                <a16:creationId xmlns:a16="http://schemas.microsoft.com/office/drawing/2014/main" id="{BC5F3DFB-866D-2EB5-6A4E-B54B192BFAA0}"/>
              </a:ext>
            </a:extLst>
          </p:cNvPr>
          <p:cNvSpPr/>
          <p:nvPr/>
        </p:nvSpPr>
        <p:spPr>
          <a:xfrm>
            <a:off x="70643" y="4021804"/>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47800" y="3801208"/>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sp>
        <p:nvSpPr>
          <p:cNvPr id="19" name="TextBox 18">
            <a:extLst>
              <a:ext uri="{FF2B5EF4-FFF2-40B4-BE49-F238E27FC236}">
                <a16:creationId xmlns:a16="http://schemas.microsoft.com/office/drawing/2014/main" id="{39D01921-DBF7-AEF3-3A31-003D6AC4B997}"/>
              </a:ext>
            </a:extLst>
          </p:cNvPr>
          <p:cNvSpPr txBox="1"/>
          <p:nvPr/>
        </p:nvSpPr>
        <p:spPr>
          <a:xfrm>
            <a:off x="1983367" y="505195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5023508" y="353309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4086564" y="356112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632019" y="4010445"/>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3920477" y="4993398"/>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718978" y="4710788"/>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5" name="Rounded Rectangle 4">
            <a:extLst>
              <a:ext uri="{FF2B5EF4-FFF2-40B4-BE49-F238E27FC236}">
                <a16:creationId xmlns:a16="http://schemas.microsoft.com/office/drawing/2014/main" id="{81E8A2A8-F692-54EF-9168-032172422470}"/>
              </a:ext>
            </a:extLst>
          </p:cNvPr>
          <p:cNvSpPr/>
          <p:nvPr/>
        </p:nvSpPr>
        <p:spPr>
          <a:xfrm>
            <a:off x="2750322" y="3578073"/>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813378" y="360609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358833" y="405542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319522" y="406617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F22C39A9-4E0D-4B25-FC5A-0DECF412834E}"/>
              </a:ext>
            </a:extLst>
          </p:cNvPr>
          <p:cNvPicPr>
            <a:picLocks noChangeAspect="1"/>
          </p:cNvPicPr>
          <p:nvPr/>
        </p:nvPicPr>
        <p:blipFill>
          <a:blip r:embed="rId3"/>
          <a:stretch>
            <a:fillRect/>
          </a:stretch>
        </p:blipFill>
        <p:spPr>
          <a:xfrm>
            <a:off x="744001" y="373803"/>
            <a:ext cx="6020528" cy="1881415"/>
          </a:xfrm>
          <a:prstGeom prst="rect">
            <a:avLst/>
          </a:prstGeom>
          <a:ln w="12700">
            <a:solidFill>
              <a:schemeClr val="tx1"/>
            </a:solidFill>
          </a:ln>
        </p:spPr>
      </p:pic>
      <mc:AlternateContent xmlns:mc="http://schemas.openxmlformats.org/markup-compatibility/2006" xmlns:p14="http://schemas.microsoft.com/office/powerpoint/2010/main">
        <mc:Choice Requires="p14">
          <p:contentPart p14:bwMode="auto" r:id="rId4">
            <p14:nvContentPartPr>
              <p14:cNvPr id="30" name="Ink 29">
                <a:extLst>
                  <a:ext uri="{FF2B5EF4-FFF2-40B4-BE49-F238E27FC236}">
                    <a16:creationId xmlns:a16="http://schemas.microsoft.com/office/drawing/2014/main" id="{CE9DCBD2-EDD6-4899-D537-83DA76A386DC}"/>
                  </a:ext>
                </a:extLst>
              </p14:cNvPr>
              <p14:cNvContentPartPr/>
              <p14:nvPr/>
            </p14:nvContentPartPr>
            <p14:xfrm>
              <a:off x="-1002524" y="2231804"/>
              <a:ext cx="360" cy="360"/>
            </p14:xfrm>
          </p:contentPart>
        </mc:Choice>
        <mc:Fallback xmlns="">
          <p:pic>
            <p:nvPicPr>
              <p:cNvPr id="30" name="Ink 29">
                <a:extLst>
                  <a:ext uri="{FF2B5EF4-FFF2-40B4-BE49-F238E27FC236}">
                    <a16:creationId xmlns:a16="http://schemas.microsoft.com/office/drawing/2014/main" id="{CE9DCBD2-EDD6-4899-D537-83DA76A386DC}"/>
                  </a:ext>
                </a:extLst>
              </p:cNvPr>
              <p:cNvPicPr/>
              <p:nvPr/>
            </p:nvPicPr>
            <p:blipFill>
              <a:blip r:embed="rId5"/>
              <a:stretch>
                <a:fillRect/>
              </a:stretch>
            </p:blipFill>
            <p:spPr>
              <a:xfrm>
                <a:off x="-1011524" y="2223164"/>
                <a:ext cx="18000" cy="18000"/>
              </a:xfrm>
              <a:prstGeom prst="rect">
                <a:avLst/>
              </a:prstGeom>
            </p:spPr>
          </p:pic>
        </mc:Fallback>
      </mc:AlternateContent>
      <p:sp>
        <p:nvSpPr>
          <p:cNvPr id="31" name="Left Bracket 30">
            <a:extLst>
              <a:ext uri="{FF2B5EF4-FFF2-40B4-BE49-F238E27FC236}">
                <a16:creationId xmlns:a16="http://schemas.microsoft.com/office/drawing/2014/main" id="{F48B5759-6E65-E17D-597A-67E01E5357C6}"/>
              </a:ext>
            </a:extLst>
          </p:cNvPr>
          <p:cNvSpPr/>
          <p:nvPr/>
        </p:nvSpPr>
        <p:spPr>
          <a:xfrm>
            <a:off x="3665306" y="3605510"/>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8DE9A8B-183D-7917-4724-8EFA68935830}"/>
              </a:ext>
            </a:extLst>
          </p:cNvPr>
          <p:cNvSpPr/>
          <p:nvPr/>
        </p:nvSpPr>
        <p:spPr>
          <a:xfrm>
            <a:off x="3713354" y="36916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8553B8C-98ED-21B7-B75E-7147958BA72C}"/>
              </a:ext>
            </a:extLst>
          </p:cNvPr>
          <p:cNvSpPr/>
          <p:nvPr/>
        </p:nvSpPr>
        <p:spPr>
          <a:xfrm>
            <a:off x="3695065" y="424581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Right Arrow 33">
            <a:extLst>
              <a:ext uri="{FF2B5EF4-FFF2-40B4-BE49-F238E27FC236}">
                <a16:creationId xmlns:a16="http://schemas.microsoft.com/office/drawing/2014/main" id="{17609A10-E9E6-1DEE-ACC9-8FB25E256310}"/>
              </a:ext>
            </a:extLst>
          </p:cNvPr>
          <p:cNvSpPr/>
          <p:nvPr/>
        </p:nvSpPr>
        <p:spPr>
          <a:xfrm>
            <a:off x="3695066" y="395443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Right Arrow 34">
            <a:extLst>
              <a:ext uri="{FF2B5EF4-FFF2-40B4-BE49-F238E27FC236}">
                <a16:creationId xmlns:a16="http://schemas.microsoft.com/office/drawing/2014/main" id="{ACB46DD9-9675-E33D-E176-6C2DF33D7A52}"/>
              </a:ext>
            </a:extLst>
          </p:cNvPr>
          <p:cNvSpPr/>
          <p:nvPr/>
        </p:nvSpPr>
        <p:spPr>
          <a:xfrm>
            <a:off x="3679161" y="449649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37" name="Straight Connector 36">
            <a:extLst>
              <a:ext uri="{FF2B5EF4-FFF2-40B4-BE49-F238E27FC236}">
                <a16:creationId xmlns:a16="http://schemas.microsoft.com/office/drawing/2014/main" id="{1909CC13-1411-F3D7-FFF6-68D2FE240503}"/>
              </a:ext>
            </a:extLst>
          </p:cNvPr>
          <p:cNvCxnSpPr>
            <a:cxnSpLocks/>
          </p:cNvCxnSpPr>
          <p:nvPr/>
        </p:nvCxnSpPr>
        <p:spPr>
          <a:xfrm>
            <a:off x="10164083" y="2138558"/>
            <a:ext cx="271281" cy="3903214"/>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66E9B581-FEC4-C2BB-1806-06287C3775EF}"/>
              </a:ext>
            </a:extLst>
          </p:cNvPr>
          <p:cNvSpPr/>
          <p:nvPr/>
        </p:nvSpPr>
        <p:spPr>
          <a:xfrm>
            <a:off x="6353795" y="3400135"/>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a:extLst>
              <a:ext uri="{FF2B5EF4-FFF2-40B4-BE49-F238E27FC236}">
                <a16:creationId xmlns:a16="http://schemas.microsoft.com/office/drawing/2014/main" id="{CABE0962-D5E6-4121-B149-D6A66342962B}"/>
              </a:ext>
            </a:extLst>
          </p:cNvPr>
          <p:cNvSpPr/>
          <p:nvPr/>
        </p:nvSpPr>
        <p:spPr>
          <a:xfrm>
            <a:off x="7817020" y="3524808"/>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a:extLst>
              <a:ext uri="{FF2B5EF4-FFF2-40B4-BE49-F238E27FC236}">
                <a16:creationId xmlns:a16="http://schemas.microsoft.com/office/drawing/2014/main" id="{E59B1070-030B-6AC8-0F32-6E457DA32D8C}"/>
              </a:ext>
            </a:extLst>
          </p:cNvPr>
          <p:cNvSpPr/>
          <p:nvPr/>
        </p:nvSpPr>
        <p:spPr>
          <a:xfrm>
            <a:off x="6880076" y="355283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a:extLst>
              <a:ext uri="{FF2B5EF4-FFF2-40B4-BE49-F238E27FC236}">
                <a16:creationId xmlns:a16="http://schemas.microsoft.com/office/drawing/2014/main" id="{EFF26CD5-55CC-A7B2-D742-C98ABA0235D8}"/>
              </a:ext>
            </a:extLst>
          </p:cNvPr>
          <p:cNvSpPr/>
          <p:nvPr/>
        </p:nvSpPr>
        <p:spPr>
          <a:xfrm>
            <a:off x="7425531" y="400215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26A6D2-065E-28DD-233A-63B559E681F0}"/>
              </a:ext>
            </a:extLst>
          </p:cNvPr>
          <p:cNvSpPr txBox="1"/>
          <p:nvPr/>
        </p:nvSpPr>
        <p:spPr>
          <a:xfrm>
            <a:off x="7512490" y="4702501"/>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44" name="Right Arrow 43">
            <a:extLst>
              <a:ext uri="{FF2B5EF4-FFF2-40B4-BE49-F238E27FC236}">
                <a16:creationId xmlns:a16="http://schemas.microsoft.com/office/drawing/2014/main" id="{7208BC84-96ED-5D82-828C-D55B7574C101}"/>
              </a:ext>
            </a:extLst>
          </p:cNvPr>
          <p:cNvSpPr/>
          <p:nvPr/>
        </p:nvSpPr>
        <p:spPr>
          <a:xfrm>
            <a:off x="5587656" y="4057884"/>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Bracket 44">
            <a:extLst>
              <a:ext uri="{FF2B5EF4-FFF2-40B4-BE49-F238E27FC236}">
                <a16:creationId xmlns:a16="http://schemas.microsoft.com/office/drawing/2014/main" id="{5E65788B-BB09-FC57-F941-EAAB35980304}"/>
              </a:ext>
            </a:extLst>
          </p:cNvPr>
          <p:cNvSpPr/>
          <p:nvPr/>
        </p:nvSpPr>
        <p:spPr>
          <a:xfrm>
            <a:off x="6458818" y="3597223"/>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Arrow 45">
            <a:extLst>
              <a:ext uri="{FF2B5EF4-FFF2-40B4-BE49-F238E27FC236}">
                <a16:creationId xmlns:a16="http://schemas.microsoft.com/office/drawing/2014/main" id="{1265C33D-306A-5D2E-A97B-A504DBBF6E9D}"/>
              </a:ext>
            </a:extLst>
          </p:cNvPr>
          <p:cNvSpPr/>
          <p:nvPr/>
        </p:nvSpPr>
        <p:spPr>
          <a:xfrm>
            <a:off x="6497294" y="367675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FEEAC71-1CAB-5B01-C61E-0C5AB88AD46F}"/>
              </a:ext>
            </a:extLst>
          </p:cNvPr>
          <p:cNvSpPr/>
          <p:nvPr/>
        </p:nvSpPr>
        <p:spPr>
          <a:xfrm>
            <a:off x="6479005" y="423089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8" name="Right Arrow 47">
            <a:extLst>
              <a:ext uri="{FF2B5EF4-FFF2-40B4-BE49-F238E27FC236}">
                <a16:creationId xmlns:a16="http://schemas.microsoft.com/office/drawing/2014/main" id="{04021BD6-381F-9D5C-19D4-2AD2C3676EE4}"/>
              </a:ext>
            </a:extLst>
          </p:cNvPr>
          <p:cNvSpPr/>
          <p:nvPr/>
        </p:nvSpPr>
        <p:spPr>
          <a:xfrm>
            <a:off x="6479006" y="393951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ight Arrow 48">
            <a:extLst>
              <a:ext uri="{FF2B5EF4-FFF2-40B4-BE49-F238E27FC236}">
                <a16:creationId xmlns:a16="http://schemas.microsoft.com/office/drawing/2014/main" id="{43D65B7A-B3D9-C077-B6E3-82436D4B681E}"/>
              </a:ext>
            </a:extLst>
          </p:cNvPr>
          <p:cNvSpPr/>
          <p:nvPr/>
        </p:nvSpPr>
        <p:spPr>
          <a:xfrm>
            <a:off x="6463101" y="44815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Curved Left Arrow 49">
            <a:extLst>
              <a:ext uri="{FF2B5EF4-FFF2-40B4-BE49-F238E27FC236}">
                <a16:creationId xmlns:a16="http://schemas.microsoft.com/office/drawing/2014/main" id="{97EDD6E0-1959-9065-DED0-BD05F67CBA23}"/>
              </a:ext>
            </a:extLst>
          </p:cNvPr>
          <p:cNvSpPr/>
          <p:nvPr/>
        </p:nvSpPr>
        <p:spPr>
          <a:xfrm rot="16200000">
            <a:off x="6383713" y="2623036"/>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Left Arrow 50">
            <a:extLst>
              <a:ext uri="{FF2B5EF4-FFF2-40B4-BE49-F238E27FC236}">
                <a16:creationId xmlns:a16="http://schemas.microsoft.com/office/drawing/2014/main" id="{CC2DD7B2-0893-BA2F-C914-1B2C02E2DDFF}"/>
              </a:ext>
            </a:extLst>
          </p:cNvPr>
          <p:cNvSpPr/>
          <p:nvPr/>
        </p:nvSpPr>
        <p:spPr>
          <a:xfrm rot="16200000">
            <a:off x="7785528" y="2605881"/>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Left Arrow 51">
            <a:extLst>
              <a:ext uri="{FF2B5EF4-FFF2-40B4-BE49-F238E27FC236}">
                <a16:creationId xmlns:a16="http://schemas.microsoft.com/office/drawing/2014/main" id="{DA69987D-5C65-253E-EA56-741928F6E187}"/>
              </a:ext>
            </a:extLst>
          </p:cNvPr>
          <p:cNvSpPr/>
          <p:nvPr/>
        </p:nvSpPr>
        <p:spPr>
          <a:xfrm rot="16200000">
            <a:off x="3725190" y="2733234"/>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Left Arrow 52">
            <a:extLst>
              <a:ext uri="{FF2B5EF4-FFF2-40B4-BE49-F238E27FC236}">
                <a16:creationId xmlns:a16="http://schemas.microsoft.com/office/drawing/2014/main" id="{A51DC7F3-BDF8-C9F5-FFE9-E60010C8E1C5}"/>
              </a:ext>
            </a:extLst>
          </p:cNvPr>
          <p:cNvSpPr/>
          <p:nvPr/>
        </p:nvSpPr>
        <p:spPr>
          <a:xfrm rot="16200000">
            <a:off x="5071121" y="2787824"/>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ounded Rectangle 53">
            <a:extLst>
              <a:ext uri="{FF2B5EF4-FFF2-40B4-BE49-F238E27FC236}">
                <a16:creationId xmlns:a16="http://schemas.microsoft.com/office/drawing/2014/main" id="{B6D9ED5F-2ACA-8F6E-32CF-9EB3F47020CC}"/>
              </a:ext>
            </a:extLst>
          </p:cNvPr>
          <p:cNvSpPr/>
          <p:nvPr/>
        </p:nvSpPr>
        <p:spPr>
          <a:xfrm>
            <a:off x="9583181" y="349480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Features</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ight Arrow 54">
            <a:extLst>
              <a:ext uri="{FF2B5EF4-FFF2-40B4-BE49-F238E27FC236}">
                <a16:creationId xmlns:a16="http://schemas.microsoft.com/office/drawing/2014/main" id="{93FDEE98-DE44-267F-C167-65C18B75EA79}"/>
              </a:ext>
            </a:extLst>
          </p:cNvPr>
          <p:cNvSpPr/>
          <p:nvPr/>
        </p:nvSpPr>
        <p:spPr>
          <a:xfrm>
            <a:off x="8470471" y="3957431"/>
            <a:ext cx="1073186" cy="26546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EBC8B90-37B7-66E1-356C-7475788CCD99}"/>
              </a:ext>
            </a:extLst>
          </p:cNvPr>
          <p:cNvSpPr txBox="1"/>
          <p:nvPr/>
        </p:nvSpPr>
        <p:spPr>
          <a:xfrm>
            <a:off x="3447159" y="2679381"/>
            <a:ext cx="2031167" cy="246221"/>
          </a:xfrm>
          <a:prstGeom prst="rect">
            <a:avLst/>
          </a:prstGeom>
          <a:noFill/>
        </p:spPr>
        <p:txBody>
          <a:bodyPr wrap="square" rtlCol="0">
            <a:spAutoFit/>
          </a:bodyPr>
          <a:lstStyle/>
          <a:p>
            <a:r>
              <a:rPr lang="en-US" sz="1000" dirty="0"/>
              <a:t>Residual connections</a:t>
            </a:r>
          </a:p>
        </p:txBody>
      </p:sp>
    </p:spTree>
    <p:extLst>
      <p:ext uri="{BB962C8B-B14F-4D97-AF65-F5344CB8AC3E}">
        <p14:creationId xmlns:p14="http://schemas.microsoft.com/office/powerpoint/2010/main" val="1643823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790961" y="438817"/>
            <a:ext cx="9001560" cy="5685302"/>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559087" y="1038479"/>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698829" y="1167858"/>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a:extLst>
              <a:ext uri="{FF2B5EF4-FFF2-40B4-BE49-F238E27FC236}">
                <a16:creationId xmlns:a16="http://schemas.microsoft.com/office/drawing/2014/main" id="{BC5F3DFB-866D-2EB5-6A4E-B54B192BFAA0}"/>
              </a:ext>
            </a:extLst>
          </p:cNvPr>
          <p:cNvSpPr/>
          <p:nvPr/>
        </p:nvSpPr>
        <p:spPr>
          <a:xfrm>
            <a:off x="209189" y="178124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1034971" y="4339077"/>
            <a:ext cx="2031167" cy="246221"/>
          </a:xfrm>
          <a:prstGeom prst="rect">
            <a:avLst/>
          </a:prstGeom>
          <a:noFill/>
        </p:spPr>
        <p:txBody>
          <a:bodyPr wrap="square" rtlCol="0">
            <a:spAutoFit/>
          </a:bodyP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2570121" y="580516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5162054" y="129253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4225110" y="132055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770565" y="176988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4059023" y="275283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857524" y="247022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5" name="Rounded Rectangle 4">
            <a:extLst>
              <a:ext uri="{FF2B5EF4-FFF2-40B4-BE49-F238E27FC236}">
                <a16:creationId xmlns:a16="http://schemas.microsoft.com/office/drawing/2014/main" id="{81E8A2A8-F692-54EF-9168-032172422470}"/>
              </a:ext>
            </a:extLst>
          </p:cNvPr>
          <p:cNvSpPr/>
          <p:nvPr/>
        </p:nvSpPr>
        <p:spPr>
          <a:xfrm>
            <a:off x="2888868" y="133750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951924" y="136553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497379" y="181485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458068" y="182560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CE9DCBD2-EDD6-4899-D537-83DA76A386DC}"/>
                  </a:ext>
                </a:extLst>
              </p14:cNvPr>
              <p14:cNvContentPartPr/>
              <p14:nvPr/>
            </p14:nvContentPartPr>
            <p14:xfrm>
              <a:off x="-1002524" y="2231804"/>
              <a:ext cx="360" cy="360"/>
            </p14:xfrm>
          </p:contentPart>
        </mc:Choice>
        <mc:Fallback xmlns="">
          <p:pic>
            <p:nvPicPr>
              <p:cNvPr id="30" name="Ink 29">
                <a:extLst>
                  <a:ext uri="{FF2B5EF4-FFF2-40B4-BE49-F238E27FC236}">
                    <a16:creationId xmlns:a16="http://schemas.microsoft.com/office/drawing/2014/main" id="{CE9DCBD2-EDD6-4899-D537-83DA76A386DC}"/>
                  </a:ext>
                </a:extLst>
              </p:cNvPr>
              <p:cNvPicPr/>
              <p:nvPr/>
            </p:nvPicPr>
            <p:blipFill>
              <a:blip r:embed="rId4"/>
              <a:stretch>
                <a:fillRect/>
              </a:stretch>
            </p:blipFill>
            <p:spPr>
              <a:xfrm>
                <a:off x="-1011524" y="2223164"/>
                <a:ext cx="18000" cy="18000"/>
              </a:xfrm>
              <a:prstGeom prst="rect">
                <a:avLst/>
              </a:prstGeom>
            </p:spPr>
          </p:pic>
        </mc:Fallback>
      </mc:AlternateContent>
      <p:sp>
        <p:nvSpPr>
          <p:cNvPr id="31" name="Left Bracket 30">
            <a:extLst>
              <a:ext uri="{FF2B5EF4-FFF2-40B4-BE49-F238E27FC236}">
                <a16:creationId xmlns:a16="http://schemas.microsoft.com/office/drawing/2014/main" id="{F48B5759-6E65-E17D-597A-67E01E5357C6}"/>
              </a:ext>
            </a:extLst>
          </p:cNvPr>
          <p:cNvSpPr/>
          <p:nvPr/>
        </p:nvSpPr>
        <p:spPr>
          <a:xfrm>
            <a:off x="3803852" y="1364946"/>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8DE9A8B-183D-7917-4724-8EFA68935830}"/>
              </a:ext>
            </a:extLst>
          </p:cNvPr>
          <p:cNvSpPr/>
          <p:nvPr/>
        </p:nvSpPr>
        <p:spPr>
          <a:xfrm>
            <a:off x="3851900" y="14511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8553B8C-98ED-21B7-B75E-7147958BA72C}"/>
              </a:ext>
            </a:extLst>
          </p:cNvPr>
          <p:cNvSpPr/>
          <p:nvPr/>
        </p:nvSpPr>
        <p:spPr>
          <a:xfrm>
            <a:off x="3833611" y="200524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Right Arrow 33">
            <a:extLst>
              <a:ext uri="{FF2B5EF4-FFF2-40B4-BE49-F238E27FC236}">
                <a16:creationId xmlns:a16="http://schemas.microsoft.com/office/drawing/2014/main" id="{17609A10-E9E6-1DEE-ACC9-8FB25E256310}"/>
              </a:ext>
            </a:extLst>
          </p:cNvPr>
          <p:cNvSpPr/>
          <p:nvPr/>
        </p:nvSpPr>
        <p:spPr>
          <a:xfrm>
            <a:off x="3833612" y="17138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Right Arrow 34">
            <a:extLst>
              <a:ext uri="{FF2B5EF4-FFF2-40B4-BE49-F238E27FC236}">
                <a16:creationId xmlns:a16="http://schemas.microsoft.com/office/drawing/2014/main" id="{ACB46DD9-9675-E33D-E176-6C2DF33D7A52}"/>
              </a:ext>
            </a:extLst>
          </p:cNvPr>
          <p:cNvSpPr/>
          <p:nvPr/>
        </p:nvSpPr>
        <p:spPr>
          <a:xfrm>
            <a:off x="3817707" y="225592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9" name="Rounded Rectangle 38">
            <a:extLst>
              <a:ext uri="{FF2B5EF4-FFF2-40B4-BE49-F238E27FC236}">
                <a16:creationId xmlns:a16="http://schemas.microsoft.com/office/drawing/2014/main" id="{66E9B581-FEC4-C2BB-1806-06287C3775EF}"/>
              </a:ext>
            </a:extLst>
          </p:cNvPr>
          <p:cNvSpPr/>
          <p:nvPr/>
        </p:nvSpPr>
        <p:spPr>
          <a:xfrm>
            <a:off x="6492341" y="1159571"/>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a:extLst>
              <a:ext uri="{FF2B5EF4-FFF2-40B4-BE49-F238E27FC236}">
                <a16:creationId xmlns:a16="http://schemas.microsoft.com/office/drawing/2014/main" id="{CABE0962-D5E6-4121-B149-D6A66342962B}"/>
              </a:ext>
            </a:extLst>
          </p:cNvPr>
          <p:cNvSpPr/>
          <p:nvPr/>
        </p:nvSpPr>
        <p:spPr>
          <a:xfrm>
            <a:off x="7955566" y="128424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a:extLst>
              <a:ext uri="{FF2B5EF4-FFF2-40B4-BE49-F238E27FC236}">
                <a16:creationId xmlns:a16="http://schemas.microsoft.com/office/drawing/2014/main" id="{E59B1070-030B-6AC8-0F32-6E457DA32D8C}"/>
              </a:ext>
            </a:extLst>
          </p:cNvPr>
          <p:cNvSpPr/>
          <p:nvPr/>
        </p:nvSpPr>
        <p:spPr>
          <a:xfrm>
            <a:off x="7018622" y="1312270"/>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a:extLst>
              <a:ext uri="{FF2B5EF4-FFF2-40B4-BE49-F238E27FC236}">
                <a16:creationId xmlns:a16="http://schemas.microsoft.com/office/drawing/2014/main" id="{EFF26CD5-55CC-A7B2-D742-C98ABA0235D8}"/>
              </a:ext>
            </a:extLst>
          </p:cNvPr>
          <p:cNvSpPr/>
          <p:nvPr/>
        </p:nvSpPr>
        <p:spPr>
          <a:xfrm>
            <a:off x="7564077" y="17615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26A6D2-065E-28DD-233A-63B559E681F0}"/>
              </a:ext>
            </a:extLst>
          </p:cNvPr>
          <p:cNvSpPr txBox="1"/>
          <p:nvPr/>
        </p:nvSpPr>
        <p:spPr>
          <a:xfrm>
            <a:off x="7651036" y="2461937"/>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44" name="Right Arrow 43">
            <a:extLst>
              <a:ext uri="{FF2B5EF4-FFF2-40B4-BE49-F238E27FC236}">
                <a16:creationId xmlns:a16="http://schemas.microsoft.com/office/drawing/2014/main" id="{7208BC84-96ED-5D82-828C-D55B7574C101}"/>
              </a:ext>
            </a:extLst>
          </p:cNvPr>
          <p:cNvSpPr/>
          <p:nvPr/>
        </p:nvSpPr>
        <p:spPr>
          <a:xfrm>
            <a:off x="5726202" y="1817320"/>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Bracket 44">
            <a:extLst>
              <a:ext uri="{FF2B5EF4-FFF2-40B4-BE49-F238E27FC236}">
                <a16:creationId xmlns:a16="http://schemas.microsoft.com/office/drawing/2014/main" id="{5E65788B-BB09-FC57-F941-EAAB35980304}"/>
              </a:ext>
            </a:extLst>
          </p:cNvPr>
          <p:cNvSpPr/>
          <p:nvPr/>
        </p:nvSpPr>
        <p:spPr>
          <a:xfrm>
            <a:off x="6597364" y="1356659"/>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Arrow 45">
            <a:extLst>
              <a:ext uri="{FF2B5EF4-FFF2-40B4-BE49-F238E27FC236}">
                <a16:creationId xmlns:a16="http://schemas.microsoft.com/office/drawing/2014/main" id="{1265C33D-306A-5D2E-A97B-A504DBBF6E9D}"/>
              </a:ext>
            </a:extLst>
          </p:cNvPr>
          <p:cNvSpPr/>
          <p:nvPr/>
        </p:nvSpPr>
        <p:spPr>
          <a:xfrm>
            <a:off x="6635840" y="143618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FEEAC71-1CAB-5B01-C61E-0C5AB88AD46F}"/>
              </a:ext>
            </a:extLst>
          </p:cNvPr>
          <p:cNvSpPr/>
          <p:nvPr/>
        </p:nvSpPr>
        <p:spPr>
          <a:xfrm>
            <a:off x="6617551" y="199032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8" name="Right Arrow 47">
            <a:extLst>
              <a:ext uri="{FF2B5EF4-FFF2-40B4-BE49-F238E27FC236}">
                <a16:creationId xmlns:a16="http://schemas.microsoft.com/office/drawing/2014/main" id="{04021BD6-381F-9D5C-19D4-2AD2C3676EE4}"/>
              </a:ext>
            </a:extLst>
          </p:cNvPr>
          <p:cNvSpPr/>
          <p:nvPr/>
        </p:nvSpPr>
        <p:spPr>
          <a:xfrm>
            <a:off x="6617552" y="169895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ight Arrow 48">
            <a:extLst>
              <a:ext uri="{FF2B5EF4-FFF2-40B4-BE49-F238E27FC236}">
                <a16:creationId xmlns:a16="http://schemas.microsoft.com/office/drawing/2014/main" id="{43D65B7A-B3D9-C077-B6E3-82436D4B681E}"/>
              </a:ext>
            </a:extLst>
          </p:cNvPr>
          <p:cNvSpPr/>
          <p:nvPr/>
        </p:nvSpPr>
        <p:spPr>
          <a:xfrm>
            <a:off x="6601647" y="22410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Curved Left Arrow 49">
            <a:extLst>
              <a:ext uri="{FF2B5EF4-FFF2-40B4-BE49-F238E27FC236}">
                <a16:creationId xmlns:a16="http://schemas.microsoft.com/office/drawing/2014/main" id="{97EDD6E0-1959-9065-DED0-BD05F67CBA23}"/>
              </a:ext>
            </a:extLst>
          </p:cNvPr>
          <p:cNvSpPr/>
          <p:nvPr/>
        </p:nvSpPr>
        <p:spPr>
          <a:xfrm rot="16200000">
            <a:off x="6522259" y="382472"/>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Left Arrow 50">
            <a:extLst>
              <a:ext uri="{FF2B5EF4-FFF2-40B4-BE49-F238E27FC236}">
                <a16:creationId xmlns:a16="http://schemas.microsoft.com/office/drawing/2014/main" id="{CC2DD7B2-0893-BA2F-C914-1B2C02E2DDFF}"/>
              </a:ext>
            </a:extLst>
          </p:cNvPr>
          <p:cNvSpPr/>
          <p:nvPr/>
        </p:nvSpPr>
        <p:spPr>
          <a:xfrm rot="16200000">
            <a:off x="7924074" y="365317"/>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Left Arrow 51">
            <a:extLst>
              <a:ext uri="{FF2B5EF4-FFF2-40B4-BE49-F238E27FC236}">
                <a16:creationId xmlns:a16="http://schemas.microsoft.com/office/drawing/2014/main" id="{DA69987D-5C65-253E-EA56-741928F6E187}"/>
              </a:ext>
            </a:extLst>
          </p:cNvPr>
          <p:cNvSpPr/>
          <p:nvPr/>
        </p:nvSpPr>
        <p:spPr>
          <a:xfrm rot="16200000">
            <a:off x="3863736" y="492670"/>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Left Arrow 52">
            <a:extLst>
              <a:ext uri="{FF2B5EF4-FFF2-40B4-BE49-F238E27FC236}">
                <a16:creationId xmlns:a16="http://schemas.microsoft.com/office/drawing/2014/main" id="{A51DC7F3-BDF8-C9F5-FFE9-E60010C8E1C5}"/>
              </a:ext>
            </a:extLst>
          </p:cNvPr>
          <p:cNvSpPr/>
          <p:nvPr/>
        </p:nvSpPr>
        <p:spPr>
          <a:xfrm rot="16200000">
            <a:off x="5209667" y="547260"/>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ounded Rectangle 53">
            <a:extLst>
              <a:ext uri="{FF2B5EF4-FFF2-40B4-BE49-F238E27FC236}">
                <a16:creationId xmlns:a16="http://schemas.microsoft.com/office/drawing/2014/main" id="{B6D9ED5F-2ACA-8F6E-32CF-9EB3F47020CC}"/>
              </a:ext>
            </a:extLst>
          </p:cNvPr>
          <p:cNvSpPr/>
          <p:nvPr/>
        </p:nvSpPr>
        <p:spPr>
          <a:xfrm>
            <a:off x="9721727" y="125424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Features</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ight Arrow 54">
            <a:extLst>
              <a:ext uri="{FF2B5EF4-FFF2-40B4-BE49-F238E27FC236}">
                <a16:creationId xmlns:a16="http://schemas.microsoft.com/office/drawing/2014/main" id="{93FDEE98-DE44-267F-C167-65C18B75EA79}"/>
              </a:ext>
            </a:extLst>
          </p:cNvPr>
          <p:cNvSpPr/>
          <p:nvPr/>
        </p:nvSpPr>
        <p:spPr>
          <a:xfrm>
            <a:off x="8609017" y="1716867"/>
            <a:ext cx="1073186" cy="26546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EBC8B90-37B7-66E1-356C-7475788CCD99}"/>
              </a:ext>
            </a:extLst>
          </p:cNvPr>
          <p:cNvSpPr txBox="1"/>
          <p:nvPr/>
        </p:nvSpPr>
        <p:spPr>
          <a:xfrm>
            <a:off x="3585705" y="438817"/>
            <a:ext cx="2031167" cy="246221"/>
          </a:xfrm>
          <a:prstGeom prst="rect">
            <a:avLst/>
          </a:prstGeom>
          <a:noFill/>
        </p:spPr>
        <p:txBody>
          <a:bodyPr wrap="square" rtlCol="0">
            <a:spAutoFit/>
          </a:bodyPr>
          <a:lstStyle/>
          <a:p>
            <a:r>
              <a:rPr lang="en-US" sz="1000" dirty="0"/>
              <a:t>Residual connections</a:t>
            </a:r>
          </a:p>
        </p:txBody>
      </p:sp>
      <p:sp>
        <p:nvSpPr>
          <p:cNvPr id="4" name="Rounded Rectangle 3">
            <a:extLst>
              <a:ext uri="{FF2B5EF4-FFF2-40B4-BE49-F238E27FC236}">
                <a16:creationId xmlns:a16="http://schemas.microsoft.com/office/drawing/2014/main" id="{4C01F662-52EA-A74E-A7A7-19EFBC299F51}"/>
              </a:ext>
            </a:extLst>
          </p:cNvPr>
          <p:cNvSpPr/>
          <p:nvPr/>
        </p:nvSpPr>
        <p:spPr>
          <a:xfrm>
            <a:off x="3565366" y="3656804"/>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5">
            <a:extLst>
              <a:ext uri="{FF2B5EF4-FFF2-40B4-BE49-F238E27FC236}">
                <a16:creationId xmlns:a16="http://schemas.microsoft.com/office/drawing/2014/main" id="{63DB7C0A-7855-2B94-72D9-CB69D70121DD}"/>
              </a:ext>
            </a:extLst>
          </p:cNvPr>
          <p:cNvSpPr/>
          <p:nvPr/>
        </p:nvSpPr>
        <p:spPr>
          <a:xfrm>
            <a:off x="3705108" y="3786183"/>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4C5DC175-32F2-6351-9F9D-7BA53D46EA6A}"/>
              </a:ext>
            </a:extLst>
          </p:cNvPr>
          <p:cNvSpPr txBox="1"/>
          <p:nvPr/>
        </p:nvSpPr>
        <p:spPr>
          <a:xfrm>
            <a:off x="4065302" y="5371159"/>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11" name="TextBox 10">
            <a:extLst>
              <a:ext uri="{FF2B5EF4-FFF2-40B4-BE49-F238E27FC236}">
                <a16:creationId xmlns:a16="http://schemas.microsoft.com/office/drawing/2014/main" id="{478FF778-E97C-64E4-5235-E62F82E3B646}"/>
              </a:ext>
            </a:extLst>
          </p:cNvPr>
          <p:cNvSpPr txBox="1"/>
          <p:nvPr/>
        </p:nvSpPr>
        <p:spPr>
          <a:xfrm>
            <a:off x="4863803" y="5088549"/>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1</a:t>
            </a:r>
            <a:endParaRPr lang="en-US" sz="1000" dirty="0"/>
          </a:p>
        </p:txBody>
      </p:sp>
      <p:sp>
        <p:nvSpPr>
          <p:cNvPr id="12" name="Rounded Rectangle 11">
            <a:extLst>
              <a:ext uri="{FF2B5EF4-FFF2-40B4-BE49-F238E27FC236}">
                <a16:creationId xmlns:a16="http://schemas.microsoft.com/office/drawing/2014/main" id="{116EF551-D7CE-180B-01BA-A43D0E54FC48}"/>
              </a:ext>
            </a:extLst>
          </p:cNvPr>
          <p:cNvSpPr/>
          <p:nvPr/>
        </p:nvSpPr>
        <p:spPr>
          <a:xfrm>
            <a:off x="6498620" y="3777896"/>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564A9C4-7325-3F8D-CD15-71A0D297F3F1}"/>
              </a:ext>
            </a:extLst>
          </p:cNvPr>
          <p:cNvSpPr txBox="1"/>
          <p:nvPr/>
        </p:nvSpPr>
        <p:spPr>
          <a:xfrm>
            <a:off x="7657315" y="5080262"/>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2</a:t>
            </a:r>
            <a:endParaRPr lang="en-US" sz="1000" dirty="0"/>
          </a:p>
        </p:txBody>
      </p:sp>
      <p:sp>
        <p:nvSpPr>
          <p:cNvPr id="15" name="Rounded Rectangle 14">
            <a:extLst>
              <a:ext uri="{FF2B5EF4-FFF2-40B4-BE49-F238E27FC236}">
                <a16:creationId xmlns:a16="http://schemas.microsoft.com/office/drawing/2014/main" id="{99704D6D-D4BE-771A-D659-DD6ADF48C3FF}"/>
              </a:ext>
            </a:extLst>
          </p:cNvPr>
          <p:cNvSpPr/>
          <p:nvPr/>
        </p:nvSpPr>
        <p:spPr>
          <a:xfrm>
            <a:off x="2861570" y="411320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ight Arrow 23">
            <a:extLst>
              <a:ext uri="{FF2B5EF4-FFF2-40B4-BE49-F238E27FC236}">
                <a16:creationId xmlns:a16="http://schemas.microsoft.com/office/drawing/2014/main" id="{00FBE8AA-2860-68D7-9114-75B3E9B89AA5}"/>
              </a:ext>
            </a:extLst>
          </p:cNvPr>
          <p:cNvSpPr/>
          <p:nvPr/>
        </p:nvSpPr>
        <p:spPr>
          <a:xfrm>
            <a:off x="1284647" y="4549892"/>
            <a:ext cx="1531816" cy="246221"/>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AA4ADDDE-9128-8A7E-63EC-0A563960806B}"/>
              </a:ext>
            </a:extLst>
          </p:cNvPr>
          <p:cNvSpPr/>
          <p:nvPr/>
        </p:nvSpPr>
        <p:spPr>
          <a:xfrm>
            <a:off x="3469874" y="455453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805C9585-37BF-2470-90CB-49E325C02DB7}"/>
              </a:ext>
            </a:extLst>
          </p:cNvPr>
          <p:cNvSpPr/>
          <p:nvPr/>
        </p:nvSpPr>
        <p:spPr>
          <a:xfrm>
            <a:off x="8879970" y="4231329"/>
            <a:ext cx="2587165"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A90F981-2441-48C5-5A8A-91D3CFA57011}"/>
              </a:ext>
            </a:extLst>
          </p:cNvPr>
          <p:cNvSpPr txBox="1"/>
          <p:nvPr/>
        </p:nvSpPr>
        <p:spPr>
          <a:xfrm>
            <a:off x="9440992" y="4036405"/>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57" name="Right Arrow 56">
            <a:extLst>
              <a:ext uri="{FF2B5EF4-FFF2-40B4-BE49-F238E27FC236}">
                <a16:creationId xmlns:a16="http://schemas.microsoft.com/office/drawing/2014/main" id="{0DA4B2CA-2066-9916-D5E3-D88C286DB07A}"/>
              </a:ext>
            </a:extLst>
          </p:cNvPr>
          <p:cNvSpPr/>
          <p:nvPr/>
        </p:nvSpPr>
        <p:spPr>
          <a:xfrm>
            <a:off x="5938837" y="4435389"/>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EE04D59-50A4-D9CC-9586-4181B83B5E35}"/>
              </a:ext>
            </a:extLst>
          </p:cNvPr>
          <p:cNvSpPr txBox="1"/>
          <p:nvPr/>
        </p:nvSpPr>
        <p:spPr>
          <a:xfrm>
            <a:off x="131651" y="1436189"/>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cxnSp>
        <p:nvCxnSpPr>
          <p:cNvPr id="60" name="Straight Arrow Connector 59">
            <a:extLst>
              <a:ext uri="{FF2B5EF4-FFF2-40B4-BE49-F238E27FC236}">
                <a16:creationId xmlns:a16="http://schemas.microsoft.com/office/drawing/2014/main" id="{7282CE66-FBF9-52C9-66B2-A9575815AAC4}"/>
              </a:ext>
            </a:extLst>
          </p:cNvPr>
          <p:cNvCxnSpPr/>
          <p:nvPr/>
        </p:nvCxnSpPr>
        <p:spPr>
          <a:xfrm flipH="1">
            <a:off x="7657315" y="2470224"/>
            <a:ext cx="2325803" cy="1642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8AE49EA-F390-4DA9-28B4-73DD74165DE1}"/>
              </a:ext>
            </a:extLst>
          </p:cNvPr>
          <p:cNvCxnSpPr>
            <a:cxnSpLocks/>
          </p:cNvCxnSpPr>
          <p:nvPr/>
        </p:nvCxnSpPr>
        <p:spPr>
          <a:xfrm flipH="1">
            <a:off x="4782655" y="2482201"/>
            <a:ext cx="5175219" cy="146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213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2F60D340-4212-478A-F992-1602311DF29E}"/>
              </a:ext>
            </a:extLst>
          </p:cNvPr>
          <p:cNvSpPr/>
          <p:nvPr/>
        </p:nvSpPr>
        <p:spPr>
          <a:xfrm>
            <a:off x="1790961" y="438817"/>
            <a:ext cx="9001560" cy="5685302"/>
          </a:xfrm>
          <a:prstGeom prst="roundRect">
            <a:avLst/>
          </a:prstGeom>
          <a:solidFill>
            <a:schemeClr val="bg1">
              <a:lumMod val="8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ounded Rectangle 15">
            <a:extLst>
              <a:ext uri="{FF2B5EF4-FFF2-40B4-BE49-F238E27FC236}">
                <a16:creationId xmlns:a16="http://schemas.microsoft.com/office/drawing/2014/main" id="{A976F662-0A3F-0786-864A-3CD4386D6F22}"/>
              </a:ext>
            </a:extLst>
          </p:cNvPr>
          <p:cNvSpPr/>
          <p:nvPr/>
        </p:nvSpPr>
        <p:spPr>
          <a:xfrm>
            <a:off x="3559087" y="1038479"/>
            <a:ext cx="5668041"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ounded Rectangle 1">
            <a:extLst>
              <a:ext uri="{FF2B5EF4-FFF2-40B4-BE49-F238E27FC236}">
                <a16:creationId xmlns:a16="http://schemas.microsoft.com/office/drawing/2014/main" id="{96102BF5-EB4E-432B-6E1D-C9EC1AECDF04}"/>
              </a:ext>
            </a:extLst>
          </p:cNvPr>
          <p:cNvSpPr/>
          <p:nvPr/>
        </p:nvSpPr>
        <p:spPr>
          <a:xfrm>
            <a:off x="3698829" y="1167858"/>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ight Arrow 13">
            <a:extLst>
              <a:ext uri="{FF2B5EF4-FFF2-40B4-BE49-F238E27FC236}">
                <a16:creationId xmlns:a16="http://schemas.microsoft.com/office/drawing/2014/main" id="{BC5F3DFB-866D-2EB5-6A4E-B54B192BFAA0}"/>
              </a:ext>
            </a:extLst>
          </p:cNvPr>
          <p:cNvSpPr/>
          <p:nvPr/>
        </p:nvSpPr>
        <p:spPr>
          <a:xfrm>
            <a:off x="209189" y="1781240"/>
            <a:ext cx="1514006"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71C1F8-4198-CC6D-E1AC-D54168E01B11}"/>
              </a:ext>
            </a:extLst>
          </p:cNvPr>
          <p:cNvSpPr txBox="1"/>
          <p:nvPr/>
        </p:nvSpPr>
        <p:spPr>
          <a:xfrm>
            <a:off x="79003" y="4339077"/>
            <a:ext cx="2031167" cy="246221"/>
          </a:xfrm>
          <a:prstGeom prst="rect">
            <a:avLst/>
          </a:prstGeom>
          <a:noFill/>
        </p:spPr>
        <p:txBody>
          <a:bodyPr wrap="square" rtlCol="0">
            <a:spAutoFit/>
          </a:bodyP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 name="TextBox 18">
            <a:extLst>
              <a:ext uri="{FF2B5EF4-FFF2-40B4-BE49-F238E27FC236}">
                <a16:creationId xmlns:a16="http://schemas.microsoft.com/office/drawing/2014/main" id="{39D01921-DBF7-AEF3-3A31-003D6AC4B997}"/>
              </a:ext>
            </a:extLst>
          </p:cNvPr>
          <p:cNvSpPr txBox="1"/>
          <p:nvPr/>
        </p:nvSpPr>
        <p:spPr>
          <a:xfrm>
            <a:off x="2570121" y="580516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Transformer</a:t>
            </a:r>
            <a:endParaRPr lang="en-US" sz="1000" dirty="0"/>
          </a:p>
        </p:txBody>
      </p:sp>
      <p:sp>
        <p:nvSpPr>
          <p:cNvPr id="3" name="Rounded Rectangle 2">
            <a:extLst>
              <a:ext uri="{FF2B5EF4-FFF2-40B4-BE49-F238E27FC236}">
                <a16:creationId xmlns:a16="http://schemas.microsoft.com/office/drawing/2014/main" id="{DB11E352-8E23-816A-4737-084B36880AFF}"/>
              </a:ext>
            </a:extLst>
          </p:cNvPr>
          <p:cNvSpPr/>
          <p:nvPr/>
        </p:nvSpPr>
        <p:spPr>
          <a:xfrm>
            <a:off x="5162054" y="129253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ounded Rectangle 7">
            <a:extLst>
              <a:ext uri="{FF2B5EF4-FFF2-40B4-BE49-F238E27FC236}">
                <a16:creationId xmlns:a16="http://schemas.microsoft.com/office/drawing/2014/main" id="{64AE94F3-47CA-5C92-3358-8F98D2207E18}"/>
              </a:ext>
            </a:extLst>
          </p:cNvPr>
          <p:cNvSpPr/>
          <p:nvPr/>
        </p:nvSpPr>
        <p:spPr>
          <a:xfrm>
            <a:off x="4225110" y="1320557"/>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ight Arrow 9">
            <a:extLst>
              <a:ext uri="{FF2B5EF4-FFF2-40B4-BE49-F238E27FC236}">
                <a16:creationId xmlns:a16="http://schemas.microsoft.com/office/drawing/2014/main" id="{BC7D3F04-9286-452F-ADF9-1089EF95A54C}"/>
              </a:ext>
            </a:extLst>
          </p:cNvPr>
          <p:cNvSpPr/>
          <p:nvPr/>
        </p:nvSpPr>
        <p:spPr>
          <a:xfrm>
            <a:off x="4770565" y="1769881"/>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E74F26-EE6D-9AC1-A1F4-4A10026F647C}"/>
              </a:ext>
            </a:extLst>
          </p:cNvPr>
          <p:cNvSpPr txBox="1"/>
          <p:nvPr/>
        </p:nvSpPr>
        <p:spPr>
          <a:xfrm>
            <a:off x="4059023" y="275283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23" name="TextBox 22">
            <a:extLst>
              <a:ext uri="{FF2B5EF4-FFF2-40B4-BE49-F238E27FC236}">
                <a16:creationId xmlns:a16="http://schemas.microsoft.com/office/drawing/2014/main" id="{7C554D05-DC43-35E4-CA35-AC852A80CB11}"/>
              </a:ext>
            </a:extLst>
          </p:cNvPr>
          <p:cNvSpPr txBox="1"/>
          <p:nvPr/>
        </p:nvSpPr>
        <p:spPr>
          <a:xfrm>
            <a:off x="4857524" y="2470224"/>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1</a:t>
            </a:r>
            <a:endParaRPr lang="en-US" sz="1000" dirty="0"/>
          </a:p>
        </p:txBody>
      </p:sp>
      <p:sp>
        <p:nvSpPr>
          <p:cNvPr id="5" name="Rounded Rectangle 4">
            <a:extLst>
              <a:ext uri="{FF2B5EF4-FFF2-40B4-BE49-F238E27FC236}">
                <a16:creationId xmlns:a16="http://schemas.microsoft.com/office/drawing/2014/main" id="{81E8A2A8-F692-54EF-9168-032172422470}"/>
              </a:ext>
            </a:extLst>
          </p:cNvPr>
          <p:cNvSpPr/>
          <p:nvPr/>
        </p:nvSpPr>
        <p:spPr>
          <a:xfrm>
            <a:off x="2888868" y="133750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Rounded Rectangle 6">
            <a:extLst>
              <a:ext uri="{FF2B5EF4-FFF2-40B4-BE49-F238E27FC236}">
                <a16:creationId xmlns:a16="http://schemas.microsoft.com/office/drawing/2014/main" id="{86C9C2DC-E143-AC88-578D-16041DC1446D}"/>
              </a:ext>
            </a:extLst>
          </p:cNvPr>
          <p:cNvSpPr/>
          <p:nvPr/>
        </p:nvSpPr>
        <p:spPr>
          <a:xfrm>
            <a:off x="1951924" y="1365535"/>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Input Embedding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ight Arrow 20">
            <a:extLst>
              <a:ext uri="{FF2B5EF4-FFF2-40B4-BE49-F238E27FC236}">
                <a16:creationId xmlns:a16="http://schemas.microsoft.com/office/drawing/2014/main" id="{3AEBA8B1-8EEB-5366-5C34-64C4A2EFABEB}"/>
              </a:ext>
            </a:extLst>
          </p:cNvPr>
          <p:cNvSpPr/>
          <p:nvPr/>
        </p:nvSpPr>
        <p:spPr>
          <a:xfrm>
            <a:off x="2497379" y="181485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F70B800D-1BB6-D7E7-007C-3B37CF739186}"/>
              </a:ext>
            </a:extLst>
          </p:cNvPr>
          <p:cNvSpPr/>
          <p:nvPr/>
        </p:nvSpPr>
        <p:spPr>
          <a:xfrm>
            <a:off x="3458068" y="182560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0" name="Ink 29">
                <a:extLst>
                  <a:ext uri="{FF2B5EF4-FFF2-40B4-BE49-F238E27FC236}">
                    <a16:creationId xmlns:a16="http://schemas.microsoft.com/office/drawing/2014/main" id="{CE9DCBD2-EDD6-4899-D537-83DA76A386DC}"/>
                  </a:ext>
                </a:extLst>
              </p14:cNvPr>
              <p14:cNvContentPartPr/>
              <p14:nvPr/>
            </p14:nvContentPartPr>
            <p14:xfrm>
              <a:off x="-1002524" y="2231804"/>
              <a:ext cx="360" cy="360"/>
            </p14:xfrm>
          </p:contentPart>
        </mc:Choice>
        <mc:Fallback xmlns="">
          <p:pic>
            <p:nvPicPr>
              <p:cNvPr id="30" name="Ink 29">
                <a:extLst>
                  <a:ext uri="{FF2B5EF4-FFF2-40B4-BE49-F238E27FC236}">
                    <a16:creationId xmlns:a16="http://schemas.microsoft.com/office/drawing/2014/main" id="{CE9DCBD2-EDD6-4899-D537-83DA76A386DC}"/>
                  </a:ext>
                </a:extLst>
              </p:cNvPr>
              <p:cNvPicPr/>
              <p:nvPr/>
            </p:nvPicPr>
            <p:blipFill>
              <a:blip r:embed="rId4"/>
              <a:stretch>
                <a:fillRect/>
              </a:stretch>
            </p:blipFill>
            <p:spPr>
              <a:xfrm>
                <a:off x="-1011524" y="2223164"/>
                <a:ext cx="18000" cy="18000"/>
              </a:xfrm>
              <a:prstGeom prst="rect">
                <a:avLst/>
              </a:prstGeom>
            </p:spPr>
          </p:pic>
        </mc:Fallback>
      </mc:AlternateContent>
      <p:sp>
        <p:nvSpPr>
          <p:cNvPr id="31" name="Left Bracket 30">
            <a:extLst>
              <a:ext uri="{FF2B5EF4-FFF2-40B4-BE49-F238E27FC236}">
                <a16:creationId xmlns:a16="http://schemas.microsoft.com/office/drawing/2014/main" id="{F48B5759-6E65-E17D-597A-67E01E5357C6}"/>
              </a:ext>
            </a:extLst>
          </p:cNvPr>
          <p:cNvSpPr/>
          <p:nvPr/>
        </p:nvSpPr>
        <p:spPr>
          <a:xfrm>
            <a:off x="3803852" y="1364946"/>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Arrow 31">
            <a:extLst>
              <a:ext uri="{FF2B5EF4-FFF2-40B4-BE49-F238E27FC236}">
                <a16:creationId xmlns:a16="http://schemas.microsoft.com/office/drawing/2014/main" id="{38DE9A8B-183D-7917-4724-8EFA68935830}"/>
              </a:ext>
            </a:extLst>
          </p:cNvPr>
          <p:cNvSpPr/>
          <p:nvPr/>
        </p:nvSpPr>
        <p:spPr>
          <a:xfrm>
            <a:off x="3851900" y="14511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8553B8C-98ED-21B7-B75E-7147958BA72C}"/>
              </a:ext>
            </a:extLst>
          </p:cNvPr>
          <p:cNvSpPr/>
          <p:nvPr/>
        </p:nvSpPr>
        <p:spPr>
          <a:xfrm>
            <a:off x="3833611" y="200524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4" name="Right Arrow 33">
            <a:extLst>
              <a:ext uri="{FF2B5EF4-FFF2-40B4-BE49-F238E27FC236}">
                <a16:creationId xmlns:a16="http://schemas.microsoft.com/office/drawing/2014/main" id="{17609A10-E9E6-1DEE-ACC9-8FB25E256310}"/>
              </a:ext>
            </a:extLst>
          </p:cNvPr>
          <p:cNvSpPr/>
          <p:nvPr/>
        </p:nvSpPr>
        <p:spPr>
          <a:xfrm>
            <a:off x="3833612" y="171387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5" name="Right Arrow 34">
            <a:extLst>
              <a:ext uri="{FF2B5EF4-FFF2-40B4-BE49-F238E27FC236}">
                <a16:creationId xmlns:a16="http://schemas.microsoft.com/office/drawing/2014/main" id="{ACB46DD9-9675-E33D-E176-6C2DF33D7A52}"/>
              </a:ext>
            </a:extLst>
          </p:cNvPr>
          <p:cNvSpPr/>
          <p:nvPr/>
        </p:nvSpPr>
        <p:spPr>
          <a:xfrm>
            <a:off x="3817707" y="225592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9" name="Rounded Rectangle 38">
            <a:extLst>
              <a:ext uri="{FF2B5EF4-FFF2-40B4-BE49-F238E27FC236}">
                <a16:creationId xmlns:a16="http://schemas.microsoft.com/office/drawing/2014/main" id="{66E9B581-FEC4-C2BB-1806-06287C3775EF}"/>
              </a:ext>
            </a:extLst>
          </p:cNvPr>
          <p:cNvSpPr/>
          <p:nvPr/>
        </p:nvSpPr>
        <p:spPr>
          <a:xfrm>
            <a:off x="6492341" y="1159571"/>
            <a:ext cx="2456438"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Rounded Rectangle 39">
            <a:extLst>
              <a:ext uri="{FF2B5EF4-FFF2-40B4-BE49-F238E27FC236}">
                <a16:creationId xmlns:a16="http://schemas.microsoft.com/office/drawing/2014/main" id="{CABE0962-D5E6-4121-B149-D6A66342962B}"/>
              </a:ext>
            </a:extLst>
          </p:cNvPr>
          <p:cNvSpPr/>
          <p:nvPr/>
        </p:nvSpPr>
        <p:spPr>
          <a:xfrm>
            <a:off x="7955566" y="128424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Rounded Rectangle 40">
            <a:extLst>
              <a:ext uri="{FF2B5EF4-FFF2-40B4-BE49-F238E27FC236}">
                <a16:creationId xmlns:a16="http://schemas.microsoft.com/office/drawing/2014/main" id="{E59B1070-030B-6AC8-0F32-6E457DA32D8C}"/>
              </a:ext>
            </a:extLst>
          </p:cNvPr>
          <p:cNvSpPr/>
          <p:nvPr/>
        </p:nvSpPr>
        <p:spPr>
          <a:xfrm>
            <a:off x="7018622" y="1312270"/>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ight Arrow 41">
            <a:extLst>
              <a:ext uri="{FF2B5EF4-FFF2-40B4-BE49-F238E27FC236}">
                <a16:creationId xmlns:a16="http://schemas.microsoft.com/office/drawing/2014/main" id="{EFF26CD5-55CC-A7B2-D742-C98ABA0235D8}"/>
              </a:ext>
            </a:extLst>
          </p:cNvPr>
          <p:cNvSpPr/>
          <p:nvPr/>
        </p:nvSpPr>
        <p:spPr>
          <a:xfrm>
            <a:off x="7564077" y="17615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826A6D2-065E-28DD-233A-63B559E681F0}"/>
              </a:ext>
            </a:extLst>
          </p:cNvPr>
          <p:cNvSpPr txBox="1"/>
          <p:nvPr/>
        </p:nvSpPr>
        <p:spPr>
          <a:xfrm>
            <a:off x="7651036" y="2461937"/>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2</a:t>
            </a:r>
            <a:endParaRPr lang="en-US" sz="1000" dirty="0"/>
          </a:p>
        </p:txBody>
      </p:sp>
      <p:sp>
        <p:nvSpPr>
          <p:cNvPr id="44" name="Right Arrow 43">
            <a:extLst>
              <a:ext uri="{FF2B5EF4-FFF2-40B4-BE49-F238E27FC236}">
                <a16:creationId xmlns:a16="http://schemas.microsoft.com/office/drawing/2014/main" id="{7208BC84-96ED-5D82-828C-D55B7574C101}"/>
              </a:ext>
            </a:extLst>
          </p:cNvPr>
          <p:cNvSpPr/>
          <p:nvPr/>
        </p:nvSpPr>
        <p:spPr>
          <a:xfrm>
            <a:off x="5726202" y="1817320"/>
            <a:ext cx="889570" cy="25450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 Bracket 44">
            <a:extLst>
              <a:ext uri="{FF2B5EF4-FFF2-40B4-BE49-F238E27FC236}">
                <a16:creationId xmlns:a16="http://schemas.microsoft.com/office/drawing/2014/main" id="{5E65788B-BB09-FC57-F941-EAAB35980304}"/>
              </a:ext>
            </a:extLst>
          </p:cNvPr>
          <p:cNvSpPr/>
          <p:nvPr/>
        </p:nvSpPr>
        <p:spPr>
          <a:xfrm>
            <a:off x="6597364" y="1356659"/>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Arrow 45">
            <a:extLst>
              <a:ext uri="{FF2B5EF4-FFF2-40B4-BE49-F238E27FC236}">
                <a16:creationId xmlns:a16="http://schemas.microsoft.com/office/drawing/2014/main" id="{1265C33D-306A-5D2E-A97B-A504DBBF6E9D}"/>
              </a:ext>
            </a:extLst>
          </p:cNvPr>
          <p:cNvSpPr/>
          <p:nvPr/>
        </p:nvSpPr>
        <p:spPr>
          <a:xfrm>
            <a:off x="6635840" y="143618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BFEEAC71-1CAB-5B01-C61E-0C5AB88AD46F}"/>
              </a:ext>
            </a:extLst>
          </p:cNvPr>
          <p:cNvSpPr/>
          <p:nvPr/>
        </p:nvSpPr>
        <p:spPr>
          <a:xfrm>
            <a:off x="6617551" y="1990327"/>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8" name="Right Arrow 47">
            <a:extLst>
              <a:ext uri="{FF2B5EF4-FFF2-40B4-BE49-F238E27FC236}">
                <a16:creationId xmlns:a16="http://schemas.microsoft.com/office/drawing/2014/main" id="{04021BD6-381F-9D5C-19D4-2AD2C3676EE4}"/>
              </a:ext>
            </a:extLst>
          </p:cNvPr>
          <p:cNvSpPr/>
          <p:nvPr/>
        </p:nvSpPr>
        <p:spPr>
          <a:xfrm>
            <a:off x="6617552" y="169895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Right Arrow 48">
            <a:extLst>
              <a:ext uri="{FF2B5EF4-FFF2-40B4-BE49-F238E27FC236}">
                <a16:creationId xmlns:a16="http://schemas.microsoft.com/office/drawing/2014/main" id="{43D65B7A-B3D9-C077-B6E3-82436D4B681E}"/>
              </a:ext>
            </a:extLst>
          </p:cNvPr>
          <p:cNvSpPr/>
          <p:nvPr/>
        </p:nvSpPr>
        <p:spPr>
          <a:xfrm>
            <a:off x="6601647" y="2241009"/>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Curved Left Arrow 49">
            <a:extLst>
              <a:ext uri="{FF2B5EF4-FFF2-40B4-BE49-F238E27FC236}">
                <a16:creationId xmlns:a16="http://schemas.microsoft.com/office/drawing/2014/main" id="{97EDD6E0-1959-9065-DED0-BD05F67CBA23}"/>
              </a:ext>
            </a:extLst>
          </p:cNvPr>
          <p:cNvSpPr/>
          <p:nvPr/>
        </p:nvSpPr>
        <p:spPr>
          <a:xfrm rot="16200000">
            <a:off x="6522259" y="382472"/>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urved Left Arrow 50">
            <a:extLst>
              <a:ext uri="{FF2B5EF4-FFF2-40B4-BE49-F238E27FC236}">
                <a16:creationId xmlns:a16="http://schemas.microsoft.com/office/drawing/2014/main" id="{CC2DD7B2-0893-BA2F-C914-1B2C02E2DDFF}"/>
              </a:ext>
            </a:extLst>
          </p:cNvPr>
          <p:cNvSpPr/>
          <p:nvPr/>
        </p:nvSpPr>
        <p:spPr>
          <a:xfrm rot="16200000">
            <a:off x="7924074" y="365317"/>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Curved Left Arrow 51">
            <a:extLst>
              <a:ext uri="{FF2B5EF4-FFF2-40B4-BE49-F238E27FC236}">
                <a16:creationId xmlns:a16="http://schemas.microsoft.com/office/drawing/2014/main" id="{DA69987D-5C65-253E-EA56-741928F6E187}"/>
              </a:ext>
            </a:extLst>
          </p:cNvPr>
          <p:cNvSpPr/>
          <p:nvPr/>
        </p:nvSpPr>
        <p:spPr>
          <a:xfrm rot="16200000">
            <a:off x="3863736" y="492670"/>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urved Left Arrow 52">
            <a:extLst>
              <a:ext uri="{FF2B5EF4-FFF2-40B4-BE49-F238E27FC236}">
                <a16:creationId xmlns:a16="http://schemas.microsoft.com/office/drawing/2014/main" id="{A51DC7F3-BDF8-C9F5-FFE9-E60010C8E1C5}"/>
              </a:ext>
            </a:extLst>
          </p:cNvPr>
          <p:cNvSpPr/>
          <p:nvPr/>
        </p:nvSpPr>
        <p:spPr>
          <a:xfrm rot="16200000">
            <a:off x="5209667" y="547260"/>
            <a:ext cx="1298437" cy="1571715"/>
          </a:xfrm>
          <a:prstGeom prst="curvedLeftArrow">
            <a:avLst>
              <a:gd name="adj1" fmla="val 3316"/>
              <a:gd name="adj2" fmla="val 50000"/>
              <a:gd name="adj3" fmla="val 899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ounded Rectangle 53">
            <a:extLst>
              <a:ext uri="{FF2B5EF4-FFF2-40B4-BE49-F238E27FC236}">
                <a16:creationId xmlns:a16="http://schemas.microsoft.com/office/drawing/2014/main" id="{B6D9ED5F-2ACA-8F6E-32CF-9EB3F47020CC}"/>
              </a:ext>
            </a:extLst>
          </p:cNvPr>
          <p:cNvSpPr/>
          <p:nvPr/>
        </p:nvSpPr>
        <p:spPr>
          <a:xfrm>
            <a:off x="9721727" y="1254241"/>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Features</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ight Arrow 54">
            <a:extLst>
              <a:ext uri="{FF2B5EF4-FFF2-40B4-BE49-F238E27FC236}">
                <a16:creationId xmlns:a16="http://schemas.microsoft.com/office/drawing/2014/main" id="{93FDEE98-DE44-267F-C167-65C18B75EA79}"/>
              </a:ext>
            </a:extLst>
          </p:cNvPr>
          <p:cNvSpPr/>
          <p:nvPr/>
        </p:nvSpPr>
        <p:spPr>
          <a:xfrm>
            <a:off x="8609017" y="1716867"/>
            <a:ext cx="1073186" cy="26546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EBC8B90-37B7-66E1-356C-7475788CCD99}"/>
              </a:ext>
            </a:extLst>
          </p:cNvPr>
          <p:cNvSpPr txBox="1"/>
          <p:nvPr/>
        </p:nvSpPr>
        <p:spPr>
          <a:xfrm>
            <a:off x="3585705" y="438817"/>
            <a:ext cx="2031167" cy="246221"/>
          </a:xfrm>
          <a:prstGeom prst="rect">
            <a:avLst/>
          </a:prstGeom>
          <a:noFill/>
        </p:spPr>
        <p:txBody>
          <a:bodyPr wrap="square" rtlCol="0">
            <a:spAutoFit/>
          </a:bodyPr>
          <a:lstStyle/>
          <a:p>
            <a:r>
              <a:rPr lang="en-US" sz="1000" dirty="0"/>
              <a:t>Residual connections</a:t>
            </a:r>
          </a:p>
        </p:txBody>
      </p:sp>
      <p:sp>
        <p:nvSpPr>
          <p:cNvPr id="4" name="Rounded Rectangle 3">
            <a:extLst>
              <a:ext uri="{FF2B5EF4-FFF2-40B4-BE49-F238E27FC236}">
                <a16:creationId xmlns:a16="http://schemas.microsoft.com/office/drawing/2014/main" id="{4C01F662-52EA-A74E-A7A7-19EFBC299F51}"/>
              </a:ext>
            </a:extLst>
          </p:cNvPr>
          <p:cNvSpPr/>
          <p:nvPr/>
        </p:nvSpPr>
        <p:spPr>
          <a:xfrm>
            <a:off x="2692795" y="3656804"/>
            <a:ext cx="7525143" cy="1960576"/>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5">
            <a:extLst>
              <a:ext uri="{FF2B5EF4-FFF2-40B4-BE49-F238E27FC236}">
                <a16:creationId xmlns:a16="http://schemas.microsoft.com/office/drawing/2014/main" id="{63DB7C0A-7855-2B94-72D9-CB69D70121DD}"/>
              </a:ext>
            </a:extLst>
          </p:cNvPr>
          <p:cNvSpPr/>
          <p:nvPr/>
        </p:nvSpPr>
        <p:spPr>
          <a:xfrm>
            <a:off x="2878793" y="3786183"/>
            <a:ext cx="3442605" cy="1620708"/>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4C5DC175-32F2-6351-9F9D-7BA53D46EA6A}"/>
              </a:ext>
            </a:extLst>
          </p:cNvPr>
          <p:cNvSpPr txBox="1"/>
          <p:nvPr/>
        </p:nvSpPr>
        <p:spPr>
          <a:xfrm>
            <a:off x="4065302" y="5371159"/>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Encoder stack</a:t>
            </a:r>
            <a:endParaRPr lang="en-US" sz="1000" dirty="0"/>
          </a:p>
        </p:txBody>
      </p:sp>
      <p:sp>
        <p:nvSpPr>
          <p:cNvPr id="11" name="TextBox 10">
            <a:extLst>
              <a:ext uri="{FF2B5EF4-FFF2-40B4-BE49-F238E27FC236}">
                <a16:creationId xmlns:a16="http://schemas.microsoft.com/office/drawing/2014/main" id="{478FF778-E97C-64E4-5235-E62F82E3B646}"/>
              </a:ext>
            </a:extLst>
          </p:cNvPr>
          <p:cNvSpPr txBox="1"/>
          <p:nvPr/>
        </p:nvSpPr>
        <p:spPr>
          <a:xfrm>
            <a:off x="5279396" y="5089626"/>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1</a:t>
            </a:r>
            <a:endParaRPr lang="en-US" sz="1000" dirty="0"/>
          </a:p>
        </p:txBody>
      </p:sp>
      <p:sp>
        <p:nvSpPr>
          <p:cNvPr id="12" name="Rounded Rectangle 11">
            <a:extLst>
              <a:ext uri="{FF2B5EF4-FFF2-40B4-BE49-F238E27FC236}">
                <a16:creationId xmlns:a16="http://schemas.microsoft.com/office/drawing/2014/main" id="{116EF551-D7CE-180B-01BA-A43D0E54FC48}"/>
              </a:ext>
            </a:extLst>
          </p:cNvPr>
          <p:cNvSpPr/>
          <p:nvPr/>
        </p:nvSpPr>
        <p:spPr>
          <a:xfrm>
            <a:off x="6498619" y="3777896"/>
            <a:ext cx="3524499" cy="1536700"/>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564A9C4-7325-3F8D-CD15-71A0D297F3F1}"/>
              </a:ext>
            </a:extLst>
          </p:cNvPr>
          <p:cNvSpPr txBox="1"/>
          <p:nvPr/>
        </p:nvSpPr>
        <p:spPr>
          <a:xfrm>
            <a:off x="8601491" y="5068375"/>
            <a:ext cx="2031167" cy="246221"/>
          </a:xfrm>
          <a:prstGeom prst="rect">
            <a:avLst/>
          </a:prstGeom>
          <a:noFill/>
        </p:spPr>
        <p:txBody>
          <a:bodyPr wrap="squar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Decoder 2</a:t>
            </a:r>
            <a:endParaRPr lang="en-US" sz="1000" dirty="0"/>
          </a:p>
        </p:txBody>
      </p:sp>
      <p:sp>
        <p:nvSpPr>
          <p:cNvPr id="15" name="Rounded Rectangle 14">
            <a:extLst>
              <a:ext uri="{FF2B5EF4-FFF2-40B4-BE49-F238E27FC236}">
                <a16:creationId xmlns:a16="http://schemas.microsoft.com/office/drawing/2014/main" id="{99704D6D-D4BE-771A-D659-DD6ADF48C3FF}"/>
              </a:ext>
            </a:extLst>
          </p:cNvPr>
          <p:cNvSpPr/>
          <p:nvPr/>
        </p:nvSpPr>
        <p:spPr>
          <a:xfrm>
            <a:off x="1905602" y="411320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Position Encoding</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ight Arrow 23">
            <a:extLst>
              <a:ext uri="{FF2B5EF4-FFF2-40B4-BE49-F238E27FC236}">
                <a16:creationId xmlns:a16="http://schemas.microsoft.com/office/drawing/2014/main" id="{00FBE8AA-2860-68D7-9114-75B3E9B89AA5}"/>
              </a:ext>
            </a:extLst>
          </p:cNvPr>
          <p:cNvSpPr/>
          <p:nvPr/>
        </p:nvSpPr>
        <p:spPr>
          <a:xfrm>
            <a:off x="328679" y="4549892"/>
            <a:ext cx="1531816" cy="246221"/>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AA4ADDDE-9128-8A7E-63EC-0A563960806B}"/>
              </a:ext>
            </a:extLst>
          </p:cNvPr>
          <p:cNvSpPr/>
          <p:nvPr/>
        </p:nvSpPr>
        <p:spPr>
          <a:xfrm>
            <a:off x="5367010" y="4373305"/>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805C9585-37BF-2470-90CB-49E325C02DB7}"/>
              </a:ext>
            </a:extLst>
          </p:cNvPr>
          <p:cNvSpPr/>
          <p:nvPr/>
        </p:nvSpPr>
        <p:spPr>
          <a:xfrm>
            <a:off x="9878990" y="4201347"/>
            <a:ext cx="2234008" cy="587779"/>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A90F981-2441-48C5-5A8A-91D3CFA57011}"/>
              </a:ext>
            </a:extLst>
          </p:cNvPr>
          <p:cNvSpPr txBox="1"/>
          <p:nvPr/>
        </p:nvSpPr>
        <p:spPr>
          <a:xfrm>
            <a:off x="10200339" y="3980131"/>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Outputs  sequence of data</a:t>
            </a:r>
            <a:endParaRPr lang="en-US" sz="1000" b="1" dirty="0"/>
          </a:p>
        </p:txBody>
      </p:sp>
      <p:sp>
        <p:nvSpPr>
          <p:cNvPr id="58" name="TextBox 57">
            <a:extLst>
              <a:ext uri="{FF2B5EF4-FFF2-40B4-BE49-F238E27FC236}">
                <a16:creationId xmlns:a16="http://schemas.microsoft.com/office/drawing/2014/main" id="{4EE04D59-50A4-D9CC-9586-4181B83B5E35}"/>
              </a:ext>
            </a:extLst>
          </p:cNvPr>
          <p:cNvSpPr txBox="1"/>
          <p:nvPr/>
        </p:nvSpPr>
        <p:spPr>
          <a:xfrm>
            <a:off x="131651" y="1436189"/>
            <a:ext cx="2031167" cy="246221"/>
          </a:xfrm>
          <a:prstGeom prst="rect">
            <a:avLst/>
          </a:prstGeom>
          <a:noFill/>
        </p:spPr>
        <p:txBody>
          <a:bodyPr wrap="square" rtlCol="0">
            <a:spAutoFit/>
          </a:bodyPr>
          <a:lstStyle/>
          <a:p>
            <a:r>
              <a:rPr lang="en-US" sz="1000" b="1" dirty="0">
                <a:latin typeface="Amazon Ember" panose="020B0603020204020204" pitchFamily="34" charset="0"/>
                <a:ea typeface="Amazon Ember" panose="020B0603020204020204" pitchFamily="34" charset="0"/>
                <a:cs typeface="Amazon Ember" panose="020B0603020204020204" pitchFamily="34" charset="0"/>
              </a:rPr>
              <a:t>Inputs sequence of data</a:t>
            </a:r>
            <a:endParaRPr lang="en-US" sz="1000" b="1" dirty="0"/>
          </a:p>
        </p:txBody>
      </p:sp>
      <p:cxnSp>
        <p:nvCxnSpPr>
          <p:cNvPr id="60" name="Straight Arrow Connector 59">
            <a:extLst>
              <a:ext uri="{FF2B5EF4-FFF2-40B4-BE49-F238E27FC236}">
                <a16:creationId xmlns:a16="http://schemas.microsoft.com/office/drawing/2014/main" id="{7282CE66-FBF9-52C9-66B2-A9575815AAC4}"/>
              </a:ext>
            </a:extLst>
          </p:cNvPr>
          <p:cNvCxnSpPr/>
          <p:nvPr/>
        </p:nvCxnSpPr>
        <p:spPr>
          <a:xfrm flipH="1">
            <a:off x="7657315" y="2470224"/>
            <a:ext cx="2325803" cy="1642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8AE49EA-F390-4DA9-28B4-73DD74165DE1}"/>
              </a:ext>
            </a:extLst>
          </p:cNvPr>
          <p:cNvCxnSpPr>
            <a:cxnSpLocks/>
          </p:cNvCxnSpPr>
          <p:nvPr/>
        </p:nvCxnSpPr>
        <p:spPr>
          <a:xfrm flipH="1">
            <a:off x="4782655" y="2482201"/>
            <a:ext cx="5175219" cy="146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E4DE6286-ACF3-314D-E611-774D68BFB7FA}"/>
              </a:ext>
            </a:extLst>
          </p:cNvPr>
          <p:cNvSpPr/>
          <p:nvPr/>
        </p:nvSpPr>
        <p:spPr>
          <a:xfrm>
            <a:off x="5695607" y="3910644"/>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ounded Rectangle 26">
            <a:extLst>
              <a:ext uri="{FF2B5EF4-FFF2-40B4-BE49-F238E27FC236}">
                <a16:creationId xmlns:a16="http://schemas.microsoft.com/office/drawing/2014/main" id="{596630A7-46F3-A5BF-D39D-A4449004E481}"/>
              </a:ext>
            </a:extLst>
          </p:cNvPr>
          <p:cNvSpPr/>
          <p:nvPr/>
        </p:nvSpPr>
        <p:spPr>
          <a:xfrm>
            <a:off x="7254154" y="3941780"/>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Masked Multi-Head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Rounded Rectangle 27">
            <a:extLst>
              <a:ext uri="{FF2B5EF4-FFF2-40B4-BE49-F238E27FC236}">
                <a16:creationId xmlns:a16="http://schemas.microsoft.com/office/drawing/2014/main" id="{C9E322FD-C462-A2FF-7BD9-3FAB32DBA485}"/>
              </a:ext>
            </a:extLst>
          </p:cNvPr>
          <p:cNvSpPr/>
          <p:nvPr/>
        </p:nvSpPr>
        <p:spPr>
          <a:xfrm>
            <a:off x="4847899" y="3935742"/>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ight Arrow 28">
            <a:extLst>
              <a:ext uri="{FF2B5EF4-FFF2-40B4-BE49-F238E27FC236}">
                <a16:creationId xmlns:a16="http://schemas.microsoft.com/office/drawing/2014/main" id="{6E0857AB-2FED-AF42-7FCB-ABEBD7EFA4B1}"/>
              </a:ext>
            </a:extLst>
          </p:cNvPr>
          <p:cNvSpPr/>
          <p:nvPr/>
        </p:nvSpPr>
        <p:spPr>
          <a:xfrm>
            <a:off x="4080857" y="444079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 Bracket 36">
            <a:extLst>
              <a:ext uri="{FF2B5EF4-FFF2-40B4-BE49-F238E27FC236}">
                <a16:creationId xmlns:a16="http://schemas.microsoft.com/office/drawing/2014/main" id="{80A79107-E8A3-B49F-F319-598EC336B7B6}"/>
              </a:ext>
            </a:extLst>
          </p:cNvPr>
          <p:cNvSpPr/>
          <p:nvPr/>
        </p:nvSpPr>
        <p:spPr>
          <a:xfrm>
            <a:off x="4426641" y="398013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Right Arrow 58">
            <a:extLst>
              <a:ext uri="{FF2B5EF4-FFF2-40B4-BE49-F238E27FC236}">
                <a16:creationId xmlns:a16="http://schemas.microsoft.com/office/drawing/2014/main" id="{E9806D5E-593C-B994-09BE-A2A3BC52FAE1}"/>
              </a:ext>
            </a:extLst>
          </p:cNvPr>
          <p:cNvSpPr/>
          <p:nvPr/>
        </p:nvSpPr>
        <p:spPr>
          <a:xfrm>
            <a:off x="4474689" y="40662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a:extLst>
              <a:ext uri="{FF2B5EF4-FFF2-40B4-BE49-F238E27FC236}">
                <a16:creationId xmlns:a16="http://schemas.microsoft.com/office/drawing/2014/main" id="{EE00F4A1-4443-48A8-A059-549BB656DFB9}"/>
              </a:ext>
            </a:extLst>
          </p:cNvPr>
          <p:cNvSpPr/>
          <p:nvPr/>
        </p:nvSpPr>
        <p:spPr>
          <a:xfrm>
            <a:off x="4456400" y="462043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3" name="Right Arrow 62">
            <a:extLst>
              <a:ext uri="{FF2B5EF4-FFF2-40B4-BE49-F238E27FC236}">
                <a16:creationId xmlns:a16="http://schemas.microsoft.com/office/drawing/2014/main" id="{446D624F-193F-9EAF-7FF6-C9601B4E3009}"/>
              </a:ext>
            </a:extLst>
          </p:cNvPr>
          <p:cNvSpPr/>
          <p:nvPr/>
        </p:nvSpPr>
        <p:spPr>
          <a:xfrm>
            <a:off x="4456401" y="432905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4" name="Right Arrow 63">
            <a:extLst>
              <a:ext uri="{FF2B5EF4-FFF2-40B4-BE49-F238E27FC236}">
                <a16:creationId xmlns:a16="http://schemas.microsoft.com/office/drawing/2014/main" id="{0166856B-E02E-0A6D-CBC9-8CB4E4ED595C}"/>
              </a:ext>
            </a:extLst>
          </p:cNvPr>
          <p:cNvSpPr/>
          <p:nvPr/>
        </p:nvSpPr>
        <p:spPr>
          <a:xfrm>
            <a:off x="4440496" y="487111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Rounded Rectangle 64">
            <a:extLst>
              <a:ext uri="{FF2B5EF4-FFF2-40B4-BE49-F238E27FC236}">
                <a16:creationId xmlns:a16="http://schemas.microsoft.com/office/drawing/2014/main" id="{E0638ECF-AEEF-305F-D741-4DF7C394D1CA}"/>
              </a:ext>
            </a:extLst>
          </p:cNvPr>
          <p:cNvSpPr/>
          <p:nvPr/>
        </p:nvSpPr>
        <p:spPr>
          <a:xfrm>
            <a:off x="8477722" y="3885042"/>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Multi 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6" name="Right Arrow 65">
            <a:extLst>
              <a:ext uri="{FF2B5EF4-FFF2-40B4-BE49-F238E27FC236}">
                <a16:creationId xmlns:a16="http://schemas.microsoft.com/office/drawing/2014/main" id="{9856E56A-27BD-622C-33C0-3BA220E3D62E}"/>
              </a:ext>
            </a:extLst>
          </p:cNvPr>
          <p:cNvSpPr/>
          <p:nvPr/>
        </p:nvSpPr>
        <p:spPr>
          <a:xfrm>
            <a:off x="7710680" y="4390093"/>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Left Bracket 66">
            <a:extLst>
              <a:ext uri="{FF2B5EF4-FFF2-40B4-BE49-F238E27FC236}">
                <a16:creationId xmlns:a16="http://schemas.microsoft.com/office/drawing/2014/main" id="{23AD8244-D981-2640-7AE7-B3C7BF095452}"/>
              </a:ext>
            </a:extLst>
          </p:cNvPr>
          <p:cNvSpPr/>
          <p:nvPr/>
        </p:nvSpPr>
        <p:spPr>
          <a:xfrm>
            <a:off x="8056464" y="392943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ight Arrow 67">
            <a:extLst>
              <a:ext uri="{FF2B5EF4-FFF2-40B4-BE49-F238E27FC236}">
                <a16:creationId xmlns:a16="http://schemas.microsoft.com/office/drawing/2014/main" id="{6701C875-9DEA-DC59-C81C-9306A17BD87D}"/>
              </a:ext>
            </a:extLst>
          </p:cNvPr>
          <p:cNvSpPr/>
          <p:nvPr/>
        </p:nvSpPr>
        <p:spPr>
          <a:xfrm>
            <a:off x="8104512" y="401559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72C9F2F7-89C8-F6D7-DFCA-B2346DCA168D}"/>
              </a:ext>
            </a:extLst>
          </p:cNvPr>
          <p:cNvSpPr/>
          <p:nvPr/>
        </p:nvSpPr>
        <p:spPr>
          <a:xfrm>
            <a:off x="8086223" y="456973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Right Arrow 69">
            <a:extLst>
              <a:ext uri="{FF2B5EF4-FFF2-40B4-BE49-F238E27FC236}">
                <a16:creationId xmlns:a16="http://schemas.microsoft.com/office/drawing/2014/main" id="{1C0AC98F-46CB-780E-D9DA-37DCAB86CA10}"/>
              </a:ext>
            </a:extLst>
          </p:cNvPr>
          <p:cNvSpPr/>
          <p:nvPr/>
        </p:nvSpPr>
        <p:spPr>
          <a:xfrm>
            <a:off x="8086224" y="427835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Right Arrow 70">
            <a:extLst>
              <a:ext uri="{FF2B5EF4-FFF2-40B4-BE49-F238E27FC236}">
                <a16:creationId xmlns:a16="http://schemas.microsoft.com/office/drawing/2014/main" id="{FEAA9485-4527-20FC-45F6-1C062C1C981B}"/>
              </a:ext>
            </a:extLst>
          </p:cNvPr>
          <p:cNvSpPr/>
          <p:nvPr/>
        </p:nvSpPr>
        <p:spPr>
          <a:xfrm>
            <a:off x="8070319" y="482041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2" name="Rounded Rectangle 71">
            <a:extLst>
              <a:ext uri="{FF2B5EF4-FFF2-40B4-BE49-F238E27FC236}">
                <a16:creationId xmlns:a16="http://schemas.microsoft.com/office/drawing/2014/main" id="{891A4AD0-EBBA-F028-19C1-4394532F8788}"/>
              </a:ext>
            </a:extLst>
          </p:cNvPr>
          <p:cNvSpPr/>
          <p:nvPr/>
        </p:nvSpPr>
        <p:spPr>
          <a:xfrm>
            <a:off x="9263951" y="3914986"/>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Feedforward network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Right Arrow 72">
            <a:extLst>
              <a:ext uri="{FF2B5EF4-FFF2-40B4-BE49-F238E27FC236}">
                <a16:creationId xmlns:a16="http://schemas.microsoft.com/office/drawing/2014/main" id="{72928E08-41F9-6A27-51E6-2A17A3EA2109}"/>
              </a:ext>
            </a:extLst>
          </p:cNvPr>
          <p:cNvSpPr/>
          <p:nvPr/>
        </p:nvSpPr>
        <p:spPr>
          <a:xfrm>
            <a:off x="8971137" y="4346500"/>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2E7F144B-F8AB-6F71-7455-7769B981BFAE}"/>
              </a:ext>
            </a:extLst>
          </p:cNvPr>
          <p:cNvSpPr/>
          <p:nvPr/>
        </p:nvSpPr>
        <p:spPr>
          <a:xfrm>
            <a:off x="3583566" y="3981189"/>
            <a:ext cx="496211" cy="1153389"/>
          </a:xfrm>
          <a:prstGeom prst="roundRect">
            <a:avLst/>
          </a:prstGeom>
          <a:solidFill>
            <a:schemeClr val="bg1">
              <a:lumMod val="65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000" dirty="0">
                <a:solidFill>
                  <a:srgbClr val="000000"/>
                </a:solidFill>
                <a:effectLst/>
                <a:latin typeface="Amazon Ember" panose="020B0603020204020204" pitchFamily="34" charset="0"/>
                <a:ea typeface="Times New Roman" panose="02020603050405020304" pitchFamily="18" charset="0"/>
              </a:rPr>
              <a:t>Masked Multi-Head Attention </a:t>
            </a:r>
            <a:endPar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Right Arrow 74">
            <a:extLst>
              <a:ext uri="{FF2B5EF4-FFF2-40B4-BE49-F238E27FC236}">
                <a16:creationId xmlns:a16="http://schemas.microsoft.com/office/drawing/2014/main" id="{40BBD182-6D47-A8C4-2A11-08E86D9E620A}"/>
              </a:ext>
            </a:extLst>
          </p:cNvPr>
          <p:cNvSpPr/>
          <p:nvPr/>
        </p:nvSpPr>
        <p:spPr>
          <a:xfrm>
            <a:off x="2468067" y="4482353"/>
            <a:ext cx="674660" cy="313760"/>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Left Bracket 75">
            <a:extLst>
              <a:ext uri="{FF2B5EF4-FFF2-40B4-BE49-F238E27FC236}">
                <a16:creationId xmlns:a16="http://schemas.microsoft.com/office/drawing/2014/main" id="{2C0DB912-66FC-6948-91F8-A0C52DBBCD8E}"/>
              </a:ext>
            </a:extLst>
          </p:cNvPr>
          <p:cNvSpPr/>
          <p:nvPr/>
        </p:nvSpPr>
        <p:spPr>
          <a:xfrm>
            <a:off x="3124319" y="402169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ight Arrow 76">
            <a:extLst>
              <a:ext uri="{FF2B5EF4-FFF2-40B4-BE49-F238E27FC236}">
                <a16:creationId xmlns:a16="http://schemas.microsoft.com/office/drawing/2014/main" id="{4DAE19B0-44C4-DDF5-B071-7630E8DB25D6}"/>
              </a:ext>
            </a:extLst>
          </p:cNvPr>
          <p:cNvSpPr/>
          <p:nvPr/>
        </p:nvSpPr>
        <p:spPr>
          <a:xfrm>
            <a:off x="3172367" y="410785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A7C39718-36C3-DE80-76B9-D465834133E0}"/>
              </a:ext>
            </a:extLst>
          </p:cNvPr>
          <p:cNvSpPr/>
          <p:nvPr/>
        </p:nvSpPr>
        <p:spPr>
          <a:xfrm>
            <a:off x="3154078" y="466199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9" name="Right Arrow 78">
            <a:extLst>
              <a:ext uri="{FF2B5EF4-FFF2-40B4-BE49-F238E27FC236}">
                <a16:creationId xmlns:a16="http://schemas.microsoft.com/office/drawing/2014/main" id="{DF49CA65-EBB1-FBA3-0E5D-8B77EDC358D3}"/>
              </a:ext>
            </a:extLst>
          </p:cNvPr>
          <p:cNvSpPr/>
          <p:nvPr/>
        </p:nvSpPr>
        <p:spPr>
          <a:xfrm>
            <a:off x="3154079" y="437061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0" name="Right Arrow 79">
            <a:extLst>
              <a:ext uri="{FF2B5EF4-FFF2-40B4-BE49-F238E27FC236}">
                <a16:creationId xmlns:a16="http://schemas.microsoft.com/office/drawing/2014/main" id="{1847A83B-F9DE-F2E0-41B4-2BE0F105B904}"/>
              </a:ext>
            </a:extLst>
          </p:cNvPr>
          <p:cNvSpPr/>
          <p:nvPr/>
        </p:nvSpPr>
        <p:spPr>
          <a:xfrm>
            <a:off x="3138174" y="491267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3" name="Right Arrow 92">
            <a:extLst>
              <a:ext uri="{FF2B5EF4-FFF2-40B4-BE49-F238E27FC236}">
                <a16:creationId xmlns:a16="http://schemas.microsoft.com/office/drawing/2014/main" id="{4E08627A-2EFA-2FF3-4869-B50CAF0FBDFB}"/>
              </a:ext>
            </a:extLst>
          </p:cNvPr>
          <p:cNvSpPr/>
          <p:nvPr/>
        </p:nvSpPr>
        <p:spPr>
          <a:xfrm>
            <a:off x="6271695" y="4431653"/>
            <a:ext cx="528555" cy="242537"/>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Left Bracket 93">
            <a:extLst>
              <a:ext uri="{FF2B5EF4-FFF2-40B4-BE49-F238E27FC236}">
                <a16:creationId xmlns:a16="http://schemas.microsoft.com/office/drawing/2014/main" id="{326E8078-F177-48B9-5250-7E5D5A24EC36}"/>
              </a:ext>
            </a:extLst>
          </p:cNvPr>
          <p:cNvSpPr/>
          <p:nvPr/>
        </p:nvSpPr>
        <p:spPr>
          <a:xfrm>
            <a:off x="6781843" y="3970991"/>
            <a:ext cx="287668" cy="1227799"/>
          </a:xfrm>
          <a:prstGeom prst="leftBracket">
            <a:avLst/>
          </a:prstGeom>
          <a:ln w="730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Right Arrow 94">
            <a:extLst>
              <a:ext uri="{FF2B5EF4-FFF2-40B4-BE49-F238E27FC236}">
                <a16:creationId xmlns:a16="http://schemas.microsoft.com/office/drawing/2014/main" id="{4607DE6B-CD4E-706D-BCD3-EF7233F89045}"/>
              </a:ext>
            </a:extLst>
          </p:cNvPr>
          <p:cNvSpPr/>
          <p:nvPr/>
        </p:nvSpPr>
        <p:spPr>
          <a:xfrm>
            <a:off x="6829891" y="405715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a:extLst>
              <a:ext uri="{FF2B5EF4-FFF2-40B4-BE49-F238E27FC236}">
                <a16:creationId xmlns:a16="http://schemas.microsoft.com/office/drawing/2014/main" id="{A11E3469-C433-DCC1-64B9-791A51826DE9}"/>
              </a:ext>
            </a:extLst>
          </p:cNvPr>
          <p:cNvSpPr/>
          <p:nvPr/>
        </p:nvSpPr>
        <p:spPr>
          <a:xfrm>
            <a:off x="6811602" y="4611292"/>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7" name="Right Arrow 96">
            <a:extLst>
              <a:ext uri="{FF2B5EF4-FFF2-40B4-BE49-F238E27FC236}">
                <a16:creationId xmlns:a16="http://schemas.microsoft.com/office/drawing/2014/main" id="{9465AD93-15DB-832C-6757-9D0C6F631FBE}"/>
              </a:ext>
            </a:extLst>
          </p:cNvPr>
          <p:cNvSpPr/>
          <p:nvPr/>
        </p:nvSpPr>
        <p:spPr>
          <a:xfrm>
            <a:off x="6811603" y="4319918"/>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8" name="Right Arrow 97">
            <a:extLst>
              <a:ext uri="{FF2B5EF4-FFF2-40B4-BE49-F238E27FC236}">
                <a16:creationId xmlns:a16="http://schemas.microsoft.com/office/drawing/2014/main" id="{278654BE-970A-4411-EB68-26D5E573EDA7}"/>
              </a:ext>
            </a:extLst>
          </p:cNvPr>
          <p:cNvSpPr/>
          <p:nvPr/>
        </p:nvSpPr>
        <p:spPr>
          <a:xfrm>
            <a:off x="6795698" y="4861974"/>
            <a:ext cx="364191" cy="246222"/>
          </a:xfrm>
          <a:prstGeom prst="rightArrow">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9" name="Curved Left Arrow 98">
            <a:extLst>
              <a:ext uri="{FF2B5EF4-FFF2-40B4-BE49-F238E27FC236}">
                <a16:creationId xmlns:a16="http://schemas.microsoft.com/office/drawing/2014/main" id="{11CD5627-DED8-D461-AE16-B09CBC98097F}"/>
              </a:ext>
            </a:extLst>
          </p:cNvPr>
          <p:cNvSpPr/>
          <p:nvPr/>
        </p:nvSpPr>
        <p:spPr>
          <a:xfrm rot="16200000">
            <a:off x="2976162" y="3055982"/>
            <a:ext cx="1298437" cy="1759472"/>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Curved Left Arrow 99">
            <a:extLst>
              <a:ext uri="{FF2B5EF4-FFF2-40B4-BE49-F238E27FC236}">
                <a16:creationId xmlns:a16="http://schemas.microsoft.com/office/drawing/2014/main" id="{44692F69-E7B8-C92D-B796-75E5F4C7C3BF}"/>
              </a:ext>
            </a:extLst>
          </p:cNvPr>
          <p:cNvSpPr/>
          <p:nvPr/>
        </p:nvSpPr>
        <p:spPr>
          <a:xfrm rot="16200000">
            <a:off x="4362830" y="3014374"/>
            <a:ext cx="1298437" cy="1759473"/>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Curved Left Arrow 100">
            <a:extLst>
              <a:ext uri="{FF2B5EF4-FFF2-40B4-BE49-F238E27FC236}">
                <a16:creationId xmlns:a16="http://schemas.microsoft.com/office/drawing/2014/main" id="{280C5E10-D816-0404-B83A-42AB37F90AE6}"/>
              </a:ext>
            </a:extLst>
          </p:cNvPr>
          <p:cNvSpPr/>
          <p:nvPr/>
        </p:nvSpPr>
        <p:spPr>
          <a:xfrm rot="16200000">
            <a:off x="5486105" y="3247590"/>
            <a:ext cx="1298437" cy="1293040"/>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Curved Left Arrow 101">
            <a:extLst>
              <a:ext uri="{FF2B5EF4-FFF2-40B4-BE49-F238E27FC236}">
                <a16:creationId xmlns:a16="http://schemas.microsoft.com/office/drawing/2014/main" id="{A05270A9-41D3-3B97-B6D1-DB436880CDDD}"/>
              </a:ext>
            </a:extLst>
          </p:cNvPr>
          <p:cNvSpPr/>
          <p:nvPr/>
        </p:nvSpPr>
        <p:spPr>
          <a:xfrm rot="16200000">
            <a:off x="6631288" y="2931107"/>
            <a:ext cx="1298437" cy="1759474"/>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Curved Left Arrow 102">
            <a:extLst>
              <a:ext uri="{FF2B5EF4-FFF2-40B4-BE49-F238E27FC236}">
                <a16:creationId xmlns:a16="http://schemas.microsoft.com/office/drawing/2014/main" id="{109CA065-D9B1-6A55-B29F-8A4C8E7DFB7B}"/>
              </a:ext>
            </a:extLst>
          </p:cNvPr>
          <p:cNvSpPr/>
          <p:nvPr/>
        </p:nvSpPr>
        <p:spPr>
          <a:xfrm rot="16200000">
            <a:off x="7967677" y="2939773"/>
            <a:ext cx="1298437" cy="1658921"/>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Curved Left Arrow 103">
            <a:extLst>
              <a:ext uri="{FF2B5EF4-FFF2-40B4-BE49-F238E27FC236}">
                <a16:creationId xmlns:a16="http://schemas.microsoft.com/office/drawing/2014/main" id="{2C87CB7D-452A-5C78-B9CC-B0B1CE152509}"/>
              </a:ext>
            </a:extLst>
          </p:cNvPr>
          <p:cNvSpPr/>
          <p:nvPr/>
        </p:nvSpPr>
        <p:spPr>
          <a:xfrm rot="16200000">
            <a:off x="9186744" y="3096277"/>
            <a:ext cx="1298437" cy="1345917"/>
          </a:xfrm>
          <a:prstGeom prst="curvedLeftArrow">
            <a:avLst>
              <a:gd name="adj1" fmla="val 3316"/>
              <a:gd name="adj2" fmla="val 50000"/>
              <a:gd name="adj3" fmla="val 1219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0974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D7F6271-76EF-54E4-CAE4-808CCCCE2528}"/>
              </a:ext>
            </a:extLst>
          </p:cNvPr>
          <p:cNvSpPr/>
          <p:nvPr/>
        </p:nvSpPr>
        <p:spPr>
          <a:xfrm>
            <a:off x="939800" y="393700"/>
            <a:ext cx="2197100" cy="5791200"/>
          </a:xfrm>
          <a:prstGeom prst="roundRect">
            <a:avLst/>
          </a:prstGeom>
          <a:solidFill>
            <a:schemeClr val="accent1">
              <a:lumMod val="40000"/>
              <a:lumOff val="6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Rounded Rectangle 8">
            <a:extLst>
              <a:ext uri="{FF2B5EF4-FFF2-40B4-BE49-F238E27FC236}">
                <a16:creationId xmlns:a16="http://schemas.microsoft.com/office/drawing/2014/main" id="{50303A78-902C-6DAA-2FAB-1028568B90D7}"/>
              </a:ext>
            </a:extLst>
          </p:cNvPr>
          <p:cNvSpPr/>
          <p:nvPr/>
        </p:nvSpPr>
        <p:spPr>
          <a:xfrm>
            <a:off x="3302000" y="393700"/>
            <a:ext cx="7746999" cy="5791200"/>
          </a:xfrm>
          <a:prstGeom prst="roundRect">
            <a:avLst/>
          </a:prstGeom>
          <a:solidFill>
            <a:schemeClr val="accent1">
              <a:lumMod val="40000"/>
              <a:lumOff val="60000"/>
            </a:schemeClr>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graphicFrame>
        <p:nvGraphicFramePr>
          <p:cNvPr id="12" name="Diagram 11">
            <a:extLst>
              <a:ext uri="{FF2B5EF4-FFF2-40B4-BE49-F238E27FC236}">
                <a16:creationId xmlns:a16="http://schemas.microsoft.com/office/drawing/2014/main" id="{DEBD457D-C50B-12B2-DD75-BEA8D2521B45}"/>
              </a:ext>
            </a:extLst>
          </p:cNvPr>
          <p:cNvGraphicFramePr/>
          <p:nvPr>
            <p:extLst>
              <p:ext uri="{D42A27DB-BD31-4B8C-83A1-F6EECF244321}">
                <p14:modId xmlns:p14="http://schemas.microsoft.com/office/powerpoint/2010/main" val="1309050860"/>
              </p:ext>
            </p:extLst>
          </p:nvPr>
        </p:nvGraphicFramePr>
        <p:xfrm>
          <a:off x="3774291" y="5207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Oval 9">
            <a:extLst>
              <a:ext uri="{FF2B5EF4-FFF2-40B4-BE49-F238E27FC236}">
                <a16:creationId xmlns:a16="http://schemas.microsoft.com/office/drawing/2014/main" id="{0C984E91-61F2-ADC4-B229-19B83FC60E83}"/>
              </a:ext>
            </a:extLst>
          </p:cNvPr>
          <p:cNvSpPr/>
          <p:nvPr/>
        </p:nvSpPr>
        <p:spPr>
          <a:xfrm>
            <a:off x="1625600" y="2730502"/>
            <a:ext cx="6212691" cy="3282950"/>
          </a:xfrm>
          <a:prstGeom prst="ellipse">
            <a:avLst/>
          </a:prstGeom>
          <a:noFill/>
          <a:ln w="317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1AC03696-8E9F-DB78-9071-785303E01816}"/>
              </a:ext>
            </a:extLst>
          </p:cNvPr>
          <p:cNvSpPr txBox="1"/>
          <p:nvPr/>
        </p:nvSpPr>
        <p:spPr>
          <a:xfrm>
            <a:off x="3774291" y="908977"/>
            <a:ext cx="2443163"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Data Science </a:t>
            </a:r>
          </a:p>
        </p:txBody>
      </p:sp>
      <p:sp>
        <p:nvSpPr>
          <p:cNvPr id="14" name="TextBox 13">
            <a:extLst>
              <a:ext uri="{FF2B5EF4-FFF2-40B4-BE49-F238E27FC236}">
                <a16:creationId xmlns:a16="http://schemas.microsoft.com/office/drawing/2014/main" id="{74E833C9-94F1-A3AF-39D1-72608C265CE4}"/>
              </a:ext>
            </a:extLst>
          </p:cNvPr>
          <p:cNvSpPr txBox="1"/>
          <p:nvPr/>
        </p:nvSpPr>
        <p:spPr>
          <a:xfrm>
            <a:off x="4858543" y="5303654"/>
            <a:ext cx="2443163" cy="36933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Big Data</a:t>
            </a:r>
          </a:p>
        </p:txBody>
      </p:sp>
      <p:sp>
        <p:nvSpPr>
          <p:cNvPr id="3" name="TextBox 2">
            <a:extLst>
              <a:ext uri="{FF2B5EF4-FFF2-40B4-BE49-F238E27FC236}">
                <a16:creationId xmlns:a16="http://schemas.microsoft.com/office/drawing/2014/main" id="{A072E111-0B60-2F62-89E4-1ADC3F6B28D1}"/>
              </a:ext>
            </a:extLst>
          </p:cNvPr>
          <p:cNvSpPr txBox="1"/>
          <p:nvPr/>
        </p:nvSpPr>
        <p:spPr>
          <a:xfrm>
            <a:off x="1181100" y="1661122"/>
            <a:ext cx="2443163" cy="923330"/>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Enterprise Data </a:t>
            </a:r>
          </a:p>
          <a:p>
            <a:r>
              <a:rPr lang="en-US" b="1" dirty="0">
                <a:latin typeface="Amazon Ember" panose="020B0603020204020204" pitchFamily="34" charset="0"/>
                <a:ea typeface="Amazon Ember" panose="020B0603020204020204" pitchFamily="34" charset="0"/>
                <a:cs typeface="Amazon Ember" panose="020B0603020204020204" pitchFamily="34" charset="0"/>
              </a:rPr>
              <a:t>&amp;</a:t>
            </a:r>
          </a:p>
          <a:p>
            <a:r>
              <a:rPr lang="en-US" b="1" dirty="0">
                <a:latin typeface="Amazon Ember" panose="020B0603020204020204" pitchFamily="34" charset="0"/>
                <a:ea typeface="Amazon Ember" panose="020B0603020204020204" pitchFamily="34" charset="0"/>
                <a:cs typeface="Amazon Ember" panose="020B0603020204020204" pitchFamily="34" charset="0"/>
              </a:rPr>
              <a:t>Metadata</a:t>
            </a:r>
          </a:p>
        </p:txBody>
      </p:sp>
    </p:spTree>
    <p:extLst>
      <p:ext uri="{BB962C8B-B14F-4D97-AF65-F5344CB8AC3E}">
        <p14:creationId xmlns:p14="http://schemas.microsoft.com/office/powerpoint/2010/main" val="2766612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7F105-AB9B-4F4B-296C-92094928BF61}"/>
              </a:ext>
            </a:extLst>
          </p:cNvPr>
          <p:cNvPicPr>
            <a:picLocks noChangeAspect="1"/>
          </p:cNvPicPr>
          <p:nvPr/>
        </p:nvPicPr>
        <p:blipFill>
          <a:blip r:embed="rId3">
            <a:alphaModFix amt="57000"/>
          </a:blip>
          <a:stretch>
            <a:fillRect/>
          </a:stretch>
        </p:blipFill>
        <p:spPr>
          <a:xfrm>
            <a:off x="-904079" y="3860499"/>
            <a:ext cx="4328904" cy="2498730"/>
          </a:xfrm>
          <a:prstGeom prst="rect">
            <a:avLst/>
          </a:prstGeom>
        </p:spPr>
      </p:pic>
      <p:pic>
        <p:nvPicPr>
          <p:cNvPr id="4" name="Picture 3">
            <a:extLst>
              <a:ext uri="{FF2B5EF4-FFF2-40B4-BE49-F238E27FC236}">
                <a16:creationId xmlns:a16="http://schemas.microsoft.com/office/drawing/2014/main" id="{E929B960-4B31-05C1-D84A-BA7DA566DB13}"/>
              </a:ext>
            </a:extLst>
          </p:cNvPr>
          <p:cNvPicPr>
            <a:picLocks noChangeAspect="1"/>
          </p:cNvPicPr>
          <p:nvPr/>
        </p:nvPicPr>
        <p:blipFill>
          <a:blip r:embed="rId3">
            <a:alphaModFix amt="75000"/>
          </a:blip>
          <a:stretch>
            <a:fillRect/>
          </a:stretch>
        </p:blipFill>
        <p:spPr>
          <a:xfrm>
            <a:off x="-904079" y="2519535"/>
            <a:ext cx="4328904" cy="2498730"/>
          </a:xfrm>
          <a:prstGeom prst="rect">
            <a:avLst/>
          </a:prstGeom>
        </p:spPr>
      </p:pic>
      <p:pic>
        <p:nvPicPr>
          <p:cNvPr id="5" name="Picture 4">
            <a:extLst>
              <a:ext uri="{FF2B5EF4-FFF2-40B4-BE49-F238E27FC236}">
                <a16:creationId xmlns:a16="http://schemas.microsoft.com/office/drawing/2014/main" id="{043CD387-4E74-F344-632A-D8047F358AF2}"/>
              </a:ext>
            </a:extLst>
          </p:cNvPr>
          <p:cNvPicPr>
            <a:picLocks noChangeAspect="1"/>
          </p:cNvPicPr>
          <p:nvPr/>
        </p:nvPicPr>
        <p:blipFill>
          <a:blip r:embed="rId4">
            <a:alphaModFix amt="50000"/>
          </a:blip>
          <a:stretch>
            <a:fillRect/>
          </a:stretch>
        </p:blipFill>
        <p:spPr>
          <a:xfrm>
            <a:off x="-942109" y="1149838"/>
            <a:ext cx="4388803" cy="2527464"/>
          </a:xfrm>
          <a:prstGeom prst="rect">
            <a:avLst/>
          </a:prstGeom>
        </p:spPr>
      </p:pic>
      <p:sp>
        <p:nvSpPr>
          <p:cNvPr id="6" name="TextBox 5">
            <a:extLst>
              <a:ext uri="{FF2B5EF4-FFF2-40B4-BE49-F238E27FC236}">
                <a16:creationId xmlns:a16="http://schemas.microsoft.com/office/drawing/2014/main" id="{887A87CE-8A23-D0EF-2F14-BF8E28E551E5}"/>
              </a:ext>
            </a:extLst>
          </p:cNvPr>
          <p:cNvSpPr txBox="1"/>
          <p:nvPr/>
        </p:nvSpPr>
        <p:spPr>
          <a:xfrm>
            <a:off x="3903212" y="1650642"/>
            <a:ext cx="7819096" cy="400110"/>
          </a:xfrm>
          <a:prstGeom prst="rect">
            <a:avLst/>
          </a:prstGeom>
          <a:noFill/>
        </p:spPr>
        <p:txBody>
          <a:bodyPr wrap="square" rtlCol="0">
            <a:spAutoFit/>
          </a:bodyPr>
          <a:lstStyle>
            <a:defPPr>
              <a:defRPr lang="en-US"/>
            </a:defPPr>
            <a:lvl1pPr marR="0" lvl="0" indent="0" defTabSz="634687" fontAlgn="auto">
              <a:lnSpc>
                <a:spcPct val="100000"/>
              </a:lnSpc>
              <a:spcBef>
                <a:spcPts val="0"/>
              </a:spcBef>
              <a:spcAft>
                <a:spcPts val="0"/>
              </a:spcAft>
              <a:buClrTx/>
              <a:buSzTx/>
              <a:buFontTx/>
              <a:buNone/>
              <a:tabLst/>
              <a:defRPr kumimoji="0" sz="2000" b="1" i="0" u="none" strike="noStrike" cap="none" spc="148" normalizeH="0" baseline="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8" normalizeH="0" baseline="0" noProof="0" dirty="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APPLICATIONS THAT LEVERAGE LLMs AND OTHER FMs</a:t>
            </a:r>
          </a:p>
        </p:txBody>
      </p:sp>
      <p:sp>
        <p:nvSpPr>
          <p:cNvPr id="7" name="TextBox 6">
            <a:extLst>
              <a:ext uri="{FF2B5EF4-FFF2-40B4-BE49-F238E27FC236}">
                <a16:creationId xmlns:a16="http://schemas.microsoft.com/office/drawing/2014/main" id="{C029A49E-161A-6F99-8C52-B5CDEAD92CFE}"/>
              </a:ext>
            </a:extLst>
          </p:cNvPr>
          <p:cNvSpPr txBox="1"/>
          <p:nvPr/>
        </p:nvSpPr>
        <p:spPr>
          <a:xfrm>
            <a:off x="3903211" y="3066035"/>
            <a:ext cx="6728395" cy="400110"/>
          </a:xfrm>
          <a:prstGeom prst="rect">
            <a:avLst/>
          </a:prstGeom>
          <a:noFill/>
        </p:spPr>
        <p:txBody>
          <a:bodyPr wrap="square" rtlCol="0">
            <a:spAutoFit/>
          </a:bodyPr>
          <a:lstStyle>
            <a:defPPr>
              <a:defRPr lang="en-US"/>
            </a:defPPr>
            <a:lvl1pPr marR="0" lvl="0" indent="0" defTabSz="634687" fontAlgn="auto">
              <a:lnSpc>
                <a:spcPct val="100000"/>
              </a:lnSpc>
              <a:spcBef>
                <a:spcPts val="0"/>
              </a:spcBef>
              <a:spcAft>
                <a:spcPts val="0"/>
              </a:spcAft>
              <a:buClrTx/>
              <a:buSzTx/>
              <a:buFontTx/>
              <a:buNone/>
              <a:tabLst/>
              <a:defRPr kumimoji="0" sz="2000" b="1" i="0" u="none" strike="noStrike" cap="none" spc="148" normalizeH="0" baseline="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8" normalizeH="0" baseline="0" noProof="0" dirty="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TOOLS TO BUILD WITH LLMs AND OTHER FMs</a:t>
            </a:r>
          </a:p>
        </p:txBody>
      </p:sp>
      <p:cxnSp>
        <p:nvCxnSpPr>
          <p:cNvPr id="17" name="Straight Connector 16">
            <a:extLst>
              <a:ext uri="{FF2B5EF4-FFF2-40B4-BE49-F238E27FC236}">
                <a16:creationId xmlns:a16="http://schemas.microsoft.com/office/drawing/2014/main" id="{231566FA-177F-5E8F-B349-373A9D6404A0}"/>
              </a:ext>
            </a:extLst>
          </p:cNvPr>
          <p:cNvCxnSpPr>
            <a:cxnSpLocks/>
          </p:cNvCxnSpPr>
          <p:nvPr/>
        </p:nvCxnSpPr>
        <p:spPr>
          <a:xfrm>
            <a:off x="2252769" y="2011505"/>
            <a:ext cx="921426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7124050-9E6C-0223-51F8-39EE095C7DC0}"/>
              </a:ext>
            </a:extLst>
          </p:cNvPr>
          <p:cNvCxnSpPr>
            <a:cxnSpLocks/>
          </p:cNvCxnSpPr>
          <p:nvPr/>
        </p:nvCxnSpPr>
        <p:spPr>
          <a:xfrm>
            <a:off x="2252769" y="4982230"/>
            <a:ext cx="921426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70E7C3-6D22-7EEA-B9C5-F0AE0EAC3930}"/>
              </a:ext>
            </a:extLst>
          </p:cNvPr>
          <p:cNvCxnSpPr>
            <a:cxnSpLocks/>
          </p:cNvCxnSpPr>
          <p:nvPr/>
        </p:nvCxnSpPr>
        <p:spPr>
          <a:xfrm>
            <a:off x="2252769" y="3420464"/>
            <a:ext cx="9214262" cy="0"/>
          </a:xfrm>
          <a:prstGeom prst="line">
            <a:avLst/>
          </a:prstGeom>
          <a:ln w="38100" cap="rnd">
            <a:gradFill flip="none" rotWithShape="1">
              <a:gsLst>
                <a:gs pos="25000">
                  <a:schemeClr val="accent3">
                    <a:lumMod val="60000"/>
                    <a:lumOff val="40000"/>
                  </a:schemeClr>
                </a:gs>
                <a:gs pos="46000">
                  <a:schemeClr val="accent5"/>
                </a:gs>
                <a:gs pos="1000">
                  <a:schemeClr val="tx1">
                    <a:alpha val="0"/>
                  </a:schemeClr>
                </a:gs>
                <a:gs pos="7000">
                  <a:schemeClr val="tx2">
                    <a:lumMod val="50000"/>
                    <a:lumOff val="50000"/>
                  </a:schemeClr>
                </a:gs>
                <a:gs pos="100000">
                  <a:schemeClr val="tx1"/>
                </a:gs>
              </a:gsLst>
              <a:lin ang="0" scaled="1"/>
              <a:tileRect/>
            </a:gradFill>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84BD83-3E0B-E82D-01DF-723478F92D6F}"/>
              </a:ext>
            </a:extLst>
          </p:cNvPr>
          <p:cNvSpPr txBox="1"/>
          <p:nvPr/>
        </p:nvSpPr>
        <p:spPr>
          <a:xfrm>
            <a:off x="3903211" y="4582120"/>
            <a:ext cx="9389172" cy="400110"/>
          </a:xfrm>
          <a:prstGeom prst="rect">
            <a:avLst/>
          </a:prstGeom>
          <a:noFill/>
        </p:spPr>
        <p:txBody>
          <a:bodyPr wrap="square" rtlCol="0">
            <a:spAutoFit/>
          </a:bodyPr>
          <a:lstStyle>
            <a:defPPr>
              <a:defRPr lang="en-US"/>
            </a:defPPr>
            <a:lvl1pPr marR="0" lvl="0" indent="0" defTabSz="634687" fontAlgn="auto">
              <a:lnSpc>
                <a:spcPct val="100000"/>
              </a:lnSpc>
              <a:spcBef>
                <a:spcPts val="0"/>
              </a:spcBef>
              <a:spcAft>
                <a:spcPts val="0"/>
              </a:spcAft>
              <a:buClrTx/>
              <a:buSzTx/>
              <a:buFontTx/>
              <a:buNone/>
              <a:tabLst/>
              <a:defRPr kumimoji="0" sz="2000" b="1" i="0" u="none" strike="noStrike" cap="none" spc="148" normalizeH="0" baseline="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defRPr>
            </a:lvl1p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48" normalizeH="0" baseline="0" noProof="0" dirty="0">
                <a:ln>
                  <a:noFill/>
                </a:ln>
                <a:gradFill>
                  <a:gsLst>
                    <a:gs pos="0">
                      <a:srgbClr val="02FFA1"/>
                    </a:gs>
                    <a:gs pos="100000">
                      <a:srgbClr val="0095FF"/>
                    </a:gs>
                  </a:gsLst>
                  <a:lin ang="2700000" scaled="0"/>
                </a:gradFill>
                <a:effectLst/>
                <a:uLnTx/>
                <a:uFillTx/>
                <a:latin typeface="Amazon Ember Mono" panose="020B0509020204020204" pitchFamily="49" charset="0"/>
                <a:ea typeface="Amazon Ember Mono" panose="020B0509020204020204" pitchFamily="49" charset="0"/>
                <a:cs typeface="Amazon Ember Mono" panose="020B0509020204020204" pitchFamily="49" charset="0"/>
              </a:rPr>
              <a:t>INFRASTRUCTURE FOR FM TRAINING AND INFERENCE</a:t>
            </a:r>
          </a:p>
        </p:txBody>
      </p:sp>
      <p:sp>
        <p:nvSpPr>
          <p:cNvPr id="54" name="Title 15">
            <a:extLst>
              <a:ext uri="{FF2B5EF4-FFF2-40B4-BE49-F238E27FC236}">
                <a16:creationId xmlns:a16="http://schemas.microsoft.com/office/drawing/2014/main" id="{2E4E511D-7951-2150-6A7D-23317825D77B}"/>
              </a:ext>
            </a:extLst>
          </p:cNvPr>
          <p:cNvSpPr txBox="1">
            <a:spLocks/>
          </p:cNvSpPr>
          <p:nvPr/>
        </p:nvSpPr>
        <p:spPr>
          <a:xfrm>
            <a:off x="304800" y="304808"/>
            <a:ext cx="11582400" cy="638175"/>
          </a:xfrm>
          <a:prstGeom prst="rect">
            <a:avLst/>
          </a:prstGeom>
        </p:spPr>
        <p:txBody>
          <a:bodyPr vert="horz" lIns="0" tIns="45720" rIns="0" bIns="45720" rtlCol="0" anchor="t">
            <a:noAutofit/>
          </a:bodyPr>
          <a:lstStyle>
            <a:lvl1pPr algn="l" defTabSz="541887" rtl="0" eaLnBrk="1" latinLnBrk="0" hangingPunct="1">
              <a:lnSpc>
                <a:spcPct val="90000"/>
              </a:lnSpc>
              <a:spcBef>
                <a:spcPct val="0"/>
              </a:spcBef>
              <a:buNone/>
              <a:defRPr sz="2370" kern="1200" spc="-59" baseline="0">
                <a:solidFill>
                  <a:schemeClr val="tx1"/>
                </a:solidFill>
                <a:latin typeface="+mj-lt"/>
                <a:ea typeface="+mj-ea"/>
                <a:cs typeface="+mj-cs"/>
              </a:defRPr>
            </a:lvl1pPr>
          </a:lstStyle>
          <a:p>
            <a:pPr marL="0" marR="0" lvl="0" indent="0" algn="l" defTabSz="54188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9"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Generative AI Stack</a:t>
            </a:r>
            <a:endParaRPr kumimoji="0" lang="en-US" sz="3200" b="0" i="0" u="none" strike="noStrike" kern="1200" cap="none" spc="-59"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60" name="Group 59">
            <a:extLst>
              <a:ext uri="{FF2B5EF4-FFF2-40B4-BE49-F238E27FC236}">
                <a16:creationId xmlns:a16="http://schemas.microsoft.com/office/drawing/2014/main" id="{92AC9035-B3AD-92EE-87FF-4B8931A60FCF}"/>
              </a:ext>
            </a:extLst>
          </p:cNvPr>
          <p:cNvGrpSpPr/>
          <p:nvPr/>
        </p:nvGrpSpPr>
        <p:grpSpPr>
          <a:xfrm>
            <a:off x="4002997" y="5166964"/>
            <a:ext cx="7916705" cy="976916"/>
            <a:chOff x="4002997" y="5166971"/>
            <a:chExt cx="6495233" cy="801508"/>
          </a:xfrm>
        </p:grpSpPr>
        <p:grpSp>
          <p:nvGrpSpPr>
            <p:cNvPr id="34" name="Group 33">
              <a:extLst>
                <a:ext uri="{FF2B5EF4-FFF2-40B4-BE49-F238E27FC236}">
                  <a16:creationId xmlns:a16="http://schemas.microsoft.com/office/drawing/2014/main" id="{E142A74A-4CD6-82D5-34F0-E2CE73EFAD95}"/>
                </a:ext>
              </a:extLst>
            </p:cNvPr>
            <p:cNvGrpSpPr/>
            <p:nvPr/>
          </p:nvGrpSpPr>
          <p:grpSpPr>
            <a:xfrm>
              <a:off x="4012307" y="5166971"/>
              <a:ext cx="5027739" cy="284346"/>
              <a:chOff x="10291093" y="5413638"/>
              <a:chExt cx="8484309" cy="479832"/>
            </a:xfrm>
          </p:grpSpPr>
          <p:sp>
            <p:nvSpPr>
              <p:cNvPr id="35" name="TextBox 34">
                <a:extLst>
                  <a:ext uri="{FF2B5EF4-FFF2-40B4-BE49-F238E27FC236}">
                    <a16:creationId xmlns:a16="http://schemas.microsoft.com/office/drawing/2014/main" id="{A369A4E0-1ACF-849E-1FEC-0DA5880DAC8C}"/>
                  </a:ext>
                </a:extLst>
              </p:cNvPr>
              <p:cNvSpPr txBox="1"/>
              <p:nvPr/>
            </p:nvSpPr>
            <p:spPr>
              <a:xfrm>
                <a:off x="10695357" y="5448783"/>
                <a:ext cx="859338" cy="426116"/>
              </a:xfrm>
              <a:prstGeom prst="rect">
                <a:avLst/>
              </a:prstGeom>
              <a:noFill/>
            </p:spPr>
            <p:txBody>
              <a:bodyPr wrap="non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GPUs</a:t>
                </a:r>
              </a:p>
            </p:txBody>
          </p:sp>
          <p:pic>
            <p:nvPicPr>
              <p:cNvPr id="36" name="Graphic 35">
                <a:extLst>
                  <a:ext uri="{FF2B5EF4-FFF2-40B4-BE49-F238E27FC236}">
                    <a16:creationId xmlns:a16="http://schemas.microsoft.com/office/drawing/2014/main" id="{AA49D711-0F1B-E76E-9249-781A7A2E7E7A}"/>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291093" y="5456987"/>
                <a:ext cx="352924" cy="352924"/>
              </a:xfrm>
              <a:prstGeom prst="rect">
                <a:avLst/>
              </a:prstGeom>
            </p:spPr>
          </p:pic>
          <p:grpSp>
            <p:nvGrpSpPr>
              <p:cNvPr id="37" name="Group 36">
                <a:extLst>
                  <a:ext uri="{FF2B5EF4-FFF2-40B4-BE49-F238E27FC236}">
                    <a16:creationId xmlns:a16="http://schemas.microsoft.com/office/drawing/2014/main" id="{3CA973B0-2B39-31B8-FE6F-1315CC55988B}"/>
                  </a:ext>
                </a:extLst>
              </p:cNvPr>
              <p:cNvGrpSpPr/>
              <p:nvPr/>
            </p:nvGrpSpPr>
            <p:grpSpPr>
              <a:xfrm>
                <a:off x="13719114" y="5425877"/>
                <a:ext cx="2079896" cy="449025"/>
                <a:chOff x="15626106" y="5160220"/>
                <a:chExt cx="2079896" cy="449025"/>
              </a:xfrm>
            </p:grpSpPr>
            <p:sp>
              <p:nvSpPr>
                <p:cNvPr id="44" name="TextBox 43">
                  <a:extLst>
                    <a:ext uri="{FF2B5EF4-FFF2-40B4-BE49-F238E27FC236}">
                      <a16:creationId xmlns:a16="http://schemas.microsoft.com/office/drawing/2014/main" id="{ED8DB6FB-4377-8E1D-B414-04EB0070EDB5}"/>
                    </a:ext>
                  </a:extLst>
                </p:cNvPr>
                <p:cNvSpPr txBox="1"/>
                <p:nvPr/>
              </p:nvSpPr>
              <p:spPr>
                <a:xfrm>
                  <a:off x="16073629" y="5183127"/>
                  <a:ext cx="1632373" cy="426118"/>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Inferentia</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45" name="Graphic 44">
                  <a:extLst>
                    <a:ext uri="{FF2B5EF4-FFF2-40B4-BE49-F238E27FC236}">
                      <a16:creationId xmlns:a16="http://schemas.microsoft.com/office/drawing/2014/main" id="{A0D95EB1-5DCD-44EF-2EDC-78F442CA98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626106" y="5160220"/>
                  <a:ext cx="425788" cy="415144"/>
                </a:xfrm>
                <a:prstGeom prst="rect">
                  <a:avLst/>
                </a:prstGeom>
              </p:spPr>
            </p:pic>
          </p:grpSp>
          <p:grpSp>
            <p:nvGrpSpPr>
              <p:cNvPr id="38" name="Group 37">
                <a:extLst>
                  <a:ext uri="{FF2B5EF4-FFF2-40B4-BE49-F238E27FC236}">
                    <a16:creationId xmlns:a16="http://schemas.microsoft.com/office/drawing/2014/main" id="{291B1942-A8B3-C806-A39D-09AE9F65360A}"/>
                  </a:ext>
                </a:extLst>
              </p:cNvPr>
              <p:cNvGrpSpPr/>
              <p:nvPr/>
            </p:nvGrpSpPr>
            <p:grpSpPr>
              <a:xfrm>
                <a:off x="11857182" y="5413638"/>
                <a:ext cx="1693001" cy="449025"/>
                <a:chOff x="10254661" y="5705678"/>
                <a:chExt cx="1693001" cy="449025"/>
              </a:xfrm>
            </p:grpSpPr>
            <p:sp>
              <p:nvSpPr>
                <p:cNvPr id="42" name="TextBox 41">
                  <a:extLst>
                    <a:ext uri="{FF2B5EF4-FFF2-40B4-BE49-F238E27FC236}">
                      <a16:creationId xmlns:a16="http://schemas.microsoft.com/office/drawing/2014/main" id="{2AEF363A-F035-AFC9-1758-D69B5B569852}"/>
                    </a:ext>
                  </a:extLst>
                </p:cNvPr>
                <p:cNvSpPr txBox="1"/>
                <p:nvPr/>
              </p:nvSpPr>
              <p:spPr>
                <a:xfrm>
                  <a:off x="10680367" y="5728585"/>
                  <a:ext cx="1267295" cy="426118"/>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Trainium</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43" name="Graphic 42">
                  <a:extLst>
                    <a:ext uri="{FF2B5EF4-FFF2-40B4-BE49-F238E27FC236}">
                      <a16:creationId xmlns:a16="http://schemas.microsoft.com/office/drawing/2014/main" id="{A3DA980E-4924-95FD-ABA2-63EA7346BD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254661" y="5705678"/>
                  <a:ext cx="425788" cy="415144"/>
                </a:xfrm>
                <a:prstGeom prst="rect">
                  <a:avLst/>
                </a:prstGeom>
              </p:spPr>
            </p:pic>
          </p:grpSp>
          <p:grpSp>
            <p:nvGrpSpPr>
              <p:cNvPr id="39" name="Group 38">
                <a:extLst>
                  <a:ext uri="{FF2B5EF4-FFF2-40B4-BE49-F238E27FC236}">
                    <a16:creationId xmlns:a16="http://schemas.microsoft.com/office/drawing/2014/main" id="{BF3B1283-366F-E602-E136-7E78E18ACFF6}"/>
                  </a:ext>
                </a:extLst>
              </p:cNvPr>
              <p:cNvGrpSpPr/>
              <p:nvPr/>
            </p:nvGrpSpPr>
            <p:grpSpPr>
              <a:xfrm>
                <a:off x="15629401" y="5436544"/>
                <a:ext cx="3146001" cy="456926"/>
                <a:chOff x="12380662" y="5697776"/>
                <a:chExt cx="3146001" cy="456926"/>
              </a:xfrm>
            </p:grpSpPr>
            <p:sp>
              <p:nvSpPr>
                <p:cNvPr id="40" name="TextBox 39">
                  <a:extLst>
                    <a:ext uri="{FF2B5EF4-FFF2-40B4-BE49-F238E27FC236}">
                      <a16:creationId xmlns:a16="http://schemas.microsoft.com/office/drawing/2014/main" id="{D13157AF-2E8D-CD3B-9884-00FE0B866E77}"/>
                    </a:ext>
                  </a:extLst>
                </p:cNvPr>
                <p:cNvSpPr txBox="1"/>
                <p:nvPr/>
              </p:nvSpPr>
              <p:spPr>
                <a:xfrm>
                  <a:off x="12818321" y="5728585"/>
                  <a:ext cx="2708342" cy="426117"/>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SageMaker</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41" name="Graphic 40">
                  <a:extLst>
                    <a:ext uri="{FF2B5EF4-FFF2-40B4-BE49-F238E27FC236}">
                      <a16:creationId xmlns:a16="http://schemas.microsoft.com/office/drawing/2014/main" id="{CCAB42C9-6EDF-CCB3-44D4-FCF023A28D94}"/>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12380662" y="5697776"/>
                  <a:ext cx="422498" cy="430948"/>
                </a:xfrm>
                <a:prstGeom prst="rect">
                  <a:avLst/>
                </a:prstGeom>
                <a:effectLst/>
              </p:spPr>
            </p:pic>
          </p:grpSp>
        </p:grpSp>
        <p:grpSp>
          <p:nvGrpSpPr>
            <p:cNvPr id="46" name="Group 45">
              <a:extLst>
                <a:ext uri="{FF2B5EF4-FFF2-40B4-BE49-F238E27FC236}">
                  <a16:creationId xmlns:a16="http://schemas.microsoft.com/office/drawing/2014/main" id="{11AB8D96-B6E0-4FDE-8BB7-829E3BC1B58C}"/>
                </a:ext>
              </a:extLst>
            </p:cNvPr>
            <p:cNvGrpSpPr/>
            <p:nvPr/>
          </p:nvGrpSpPr>
          <p:grpSpPr>
            <a:xfrm>
              <a:off x="4002997" y="5689886"/>
              <a:ext cx="6495233" cy="278593"/>
              <a:chOff x="10287000" y="6024793"/>
              <a:chExt cx="10960706" cy="470126"/>
            </a:xfrm>
          </p:grpSpPr>
          <p:grpSp>
            <p:nvGrpSpPr>
              <p:cNvPr id="47" name="Group 46">
                <a:extLst>
                  <a:ext uri="{FF2B5EF4-FFF2-40B4-BE49-F238E27FC236}">
                    <a16:creationId xmlns:a16="http://schemas.microsoft.com/office/drawing/2014/main" id="{306C7E24-A81E-361D-6B85-B717B502BBE5}"/>
                  </a:ext>
                </a:extLst>
              </p:cNvPr>
              <p:cNvGrpSpPr/>
              <p:nvPr/>
            </p:nvGrpSpPr>
            <p:grpSpPr>
              <a:xfrm>
                <a:off x="13888791" y="6061879"/>
                <a:ext cx="3009695" cy="426214"/>
                <a:chOff x="12377168" y="5183029"/>
                <a:chExt cx="3009695" cy="426214"/>
              </a:xfrm>
            </p:grpSpPr>
            <p:sp>
              <p:nvSpPr>
                <p:cNvPr id="58" name="TextBox 57">
                  <a:extLst>
                    <a:ext uri="{FF2B5EF4-FFF2-40B4-BE49-F238E27FC236}">
                      <a16:creationId xmlns:a16="http://schemas.microsoft.com/office/drawing/2014/main" id="{2748AEE4-4B7B-3C05-5C50-39BBCF655A77}"/>
                    </a:ext>
                  </a:extLst>
                </p:cNvPr>
                <p:cNvSpPr txBox="1"/>
                <p:nvPr/>
              </p:nvSpPr>
              <p:spPr>
                <a:xfrm>
                  <a:off x="12818323" y="5183125"/>
                  <a:ext cx="2568540" cy="426118"/>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EC2 Capacity Blocks</a:t>
                  </a:r>
                </a:p>
              </p:txBody>
            </p:sp>
            <p:pic>
              <p:nvPicPr>
                <p:cNvPr id="59" name="Graphic 58">
                  <a:extLst>
                    <a:ext uri="{FF2B5EF4-FFF2-40B4-BE49-F238E27FC236}">
                      <a16:creationId xmlns:a16="http://schemas.microsoft.com/office/drawing/2014/main" id="{82849B6E-A195-D4A8-A089-FB4CAE50DFA8}"/>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2377168" y="5183029"/>
                  <a:ext cx="369526" cy="369526"/>
                </a:xfrm>
                <a:prstGeom prst="rect">
                  <a:avLst/>
                </a:prstGeom>
              </p:spPr>
            </p:pic>
          </p:grpSp>
          <p:sp>
            <p:nvSpPr>
              <p:cNvPr id="48" name="TextBox 47">
                <a:extLst>
                  <a:ext uri="{FF2B5EF4-FFF2-40B4-BE49-F238E27FC236}">
                    <a16:creationId xmlns:a16="http://schemas.microsoft.com/office/drawing/2014/main" id="{3023E010-5F5C-A97C-41E3-45898CF004D5}"/>
                  </a:ext>
                </a:extLst>
              </p:cNvPr>
              <p:cNvSpPr txBox="1"/>
              <p:nvPr/>
            </p:nvSpPr>
            <p:spPr>
              <a:xfrm>
                <a:off x="18539365" y="6061975"/>
                <a:ext cx="2708341" cy="426119"/>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Neuron</a:t>
                </a:r>
              </a:p>
            </p:txBody>
          </p:sp>
          <p:sp>
            <p:nvSpPr>
              <p:cNvPr id="49" name="TextBox 48">
                <a:extLst>
                  <a:ext uri="{FF2B5EF4-FFF2-40B4-BE49-F238E27FC236}">
                    <a16:creationId xmlns:a16="http://schemas.microsoft.com/office/drawing/2014/main" id="{BE5B5E0F-AB35-D6D9-FEEF-05F6E9993213}"/>
                  </a:ext>
                </a:extLst>
              </p:cNvPr>
              <p:cNvSpPr txBox="1"/>
              <p:nvPr/>
            </p:nvSpPr>
            <p:spPr>
              <a:xfrm>
                <a:off x="10707385" y="6057897"/>
                <a:ext cx="1906050" cy="426119"/>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UltraClusters</a:t>
                </a:r>
                <a:endPar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50" name="TextBox 49">
                <a:extLst>
                  <a:ext uri="{FF2B5EF4-FFF2-40B4-BE49-F238E27FC236}">
                    <a16:creationId xmlns:a16="http://schemas.microsoft.com/office/drawing/2014/main" id="{454A9011-826C-38CE-104F-777CB4F5FCFC}"/>
                  </a:ext>
                </a:extLst>
              </p:cNvPr>
              <p:cNvSpPr txBox="1"/>
              <p:nvPr/>
            </p:nvSpPr>
            <p:spPr>
              <a:xfrm>
                <a:off x="13033283" y="6061975"/>
                <a:ext cx="783880" cy="426119"/>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EFA</a:t>
                </a:r>
              </a:p>
            </p:txBody>
          </p:sp>
          <p:pic>
            <p:nvPicPr>
              <p:cNvPr id="51" name="Graphic 50">
                <a:extLst>
                  <a:ext uri="{FF2B5EF4-FFF2-40B4-BE49-F238E27FC236}">
                    <a16:creationId xmlns:a16="http://schemas.microsoft.com/office/drawing/2014/main" id="{CBFC7FC0-807E-E395-D09D-BF2E53B8B0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86618" y="6024793"/>
                <a:ext cx="443700" cy="443698"/>
              </a:xfrm>
              <a:prstGeom prst="rect">
                <a:avLst/>
              </a:prstGeom>
            </p:spPr>
          </p:pic>
          <p:pic>
            <p:nvPicPr>
              <p:cNvPr id="53" name="Graphic 52">
                <a:extLst>
                  <a:ext uri="{FF2B5EF4-FFF2-40B4-BE49-F238E27FC236}">
                    <a16:creationId xmlns:a16="http://schemas.microsoft.com/office/drawing/2014/main" id="{AD5171A8-C2E1-C22D-01BF-F1C77E8D267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287000" y="6061879"/>
                <a:ext cx="369526" cy="369526"/>
              </a:xfrm>
              <a:prstGeom prst="rect">
                <a:avLst/>
              </a:prstGeom>
            </p:spPr>
          </p:pic>
          <p:sp>
            <p:nvSpPr>
              <p:cNvPr id="55" name="Freeform 54">
                <a:extLst>
                  <a:ext uri="{FF2B5EF4-FFF2-40B4-BE49-F238E27FC236}">
                    <a16:creationId xmlns:a16="http://schemas.microsoft.com/office/drawing/2014/main" id="{549449D5-20D9-1A51-7E40-4042EA1B9CE2}"/>
                  </a:ext>
                </a:extLst>
              </p:cNvPr>
              <p:cNvSpPr/>
              <p:nvPr/>
            </p:nvSpPr>
            <p:spPr>
              <a:xfrm>
                <a:off x="12510707" y="6055915"/>
                <a:ext cx="464378" cy="381454"/>
              </a:xfrm>
              <a:custGeom>
                <a:avLst/>
                <a:gdLst>
                  <a:gd name="connsiteX0" fmla="*/ 80028 w 533400"/>
                  <a:gd name="connsiteY0" fmla="*/ 146331 h 438150"/>
                  <a:gd name="connsiteX1" fmla="*/ 62263 w 533400"/>
                  <a:gd name="connsiteY1" fmla="*/ 139425 h 438150"/>
                  <a:gd name="connsiteX2" fmla="*/ 266708 w 533400"/>
                  <a:gd name="connsiteY2" fmla="*/ 8 h 438150"/>
                  <a:gd name="connsiteX3" fmla="*/ 471153 w 533400"/>
                  <a:gd name="connsiteY3" fmla="*/ 139425 h 438150"/>
                  <a:gd name="connsiteX4" fmla="*/ 453379 w 533400"/>
                  <a:gd name="connsiteY4" fmla="*/ 146331 h 438150"/>
                  <a:gd name="connsiteX5" fmla="*/ 266708 w 533400"/>
                  <a:gd name="connsiteY5" fmla="*/ 19058 h 438150"/>
                  <a:gd name="connsiteX6" fmla="*/ 80028 w 533400"/>
                  <a:gd name="connsiteY6" fmla="*/ 146331 h 438150"/>
                  <a:gd name="connsiteX7" fmla="*/ 80028 w 533400"/>
                  <a:gd name="connsiteY7" fmla="*/ 146331 h 438150"/>
                  <a:gd name="connsiteX8" fmla="*/ 453379 w 533400"/>
                  <a:gd name="connsiteY8" fmla="*/ 291825 h 438150"/>
                  <a:gd name="connsiteX9" fmla="*/ 471153 w 533400"/>
                  <a:gd name="connsiteY9" fmla="*/ 298731 h 438150"/>
                  <a:gd name="connsiteX10" fmla="*/ 266708 w 533400"/>
                  <a:gd name="connsiteY10" fmla="*/ 438158 h 438150"/>
                  <a:gd name="connsiteX11" fmla="*/ 62263 w 533400"/>
                  <a:gd name="connsiteY11" fmla="*/ 298731 h 438150"/>
                  <a:gd name="connsiteX12" fmla="*/ 80028 w 533400"/>
                  <a:gd name="connsiteY12" fmla="*/ 291825 h 438150"/>
                  <a:gd name="connsiteX13" fmla="*/ 266708 w 533400"/>
                  <a:gd name="connsiteY13" fmla="*/ 419108 h 438150"/>
                  <a:gd name="connsiteX14" fmla="*/ 453379 w 533400"/>
                  <a:gd name="connsiteY14" fmla="*/ 291825 h 438150"/>
                  <a:gd name="connsiteX15" fmla="*/ 453379 w 533400"/>
                  <a:gd name="connsiteY15" fmla="*/ 291825 h 438150"/>
                  <a:gd name="connsiteX16" fmla="*/ 514358 w 533400"/>
                  <a:gd name="connsiteY16" fmla="*/ 252916 h 438150"/>
                  <a:gd name="connsiteX17" fmla="*/ 510081 w 533400"/>
                  <a:gd name="connsiteY17" fmla="*/ 257183 h 438150"/>
                  <a:gd name="connsiteX18" fmla="*/ 442425 w 533400"/>
                  <a:gd name="connsiteY18" fmla="*/ 257183 h 438150"/>
                  <a:gd name="connsiteX19" fmla="*/ 438158 w 533400"/>
                  <a:gd name="connsiteY19" fmla="*/ 252916 h 438150"/>
                  <a:gd name="connsiteX20" fmla="*/ 438158 w 533400"/>
                  <a:gd name="connsiteY20" fmla="*/ 185241 h 438150"/>
                  <a:gd name="connsiteX21" fmla="*/ 442425 w 533400"/>
                  <a:gd name="connsiteY21" fmla="*/ 180983 h 438150"/>
                  <a:gd name="connsiteX22" fmla="*/ 510081 w 533400"/>
                  <a:gd name="connsiteY22" fmla="*/ 180983 h 438150"/>
                  <a:gd name="connsiteX23" fmla="*/ 514358 w 533400"/>
                  <a:gd name="connsiteY23" fmla="*/ 185241 h 438150"/>
                  <a:gd name="connsiteX24" fmla="*/ 514358 w 533400"/>
                  <a:gd name="connsiteY24" fmla="*/ 252916 h 438150"/>
                  <a:gd name="connsiteX25" fmla="*/ 510081 w 533400"/>
                  <a:gd name="connsiteY25" fmla="*/ 161933 h 438150"/>
                  <a:gd name="connsiteX26" fmla="*/ 442425 w 533400"/>
                  <a:gd name="connsiteY26" fmla="*/ 161933 h 438150"/>
                  <a:gd name="connsiteX27" fmla="*/ 419108 w 533400"/>
                  <a:gd name="connsiteY27" fmla="*/ 185241 h 438150"/>
                  <a:gd name="connsiteX28" fmla="*/ 419108 w 533400"/>
                  <a:gd name="connsiteY28" fmla="*/ 252916 h 438150"/>
                  <a:gd name="connsiteX29" fmla="*/ 442425 w 533400"/>
                  <a:gd name="connsiteY29" fmla="*/ 276233 h 438150"/>
                  <a:gd name="connsiteX30" fmla="*/ 510081 w 533400"/>
                  <a:gd name="connsiteY30" fmla="*/ 276233 h 438150"/>
                  <a:gd name="connsiteX31" fmla="*/ 533408 w 533400"/>
                  <a:gd name="connsiteY31" fmla="*/ 252916 h 438150"/>
                  <a:gd name="connsiteX32" fmla="*/ 533408 w 533400"/>
                  <a:gd name="connsiteY32" fmla="*/ 185241 h 438150"/>
                  <a:gd name="connsiteX33" fmla="*/ 510081 w 533400"/>
                  <a:gd name="connsiteY33" fmla="*/ 161933 h 438150"/>
                  <a:gd name="connsiteX34" fmla="*/ 510081 w 533400"/>
                  <a:gd name="connsiteY34" fmla="*/ 161933 h 438150"/>
                  <a:gd name="connsiteX35" fmla="*/ 19058 w 533400"/>
                  <a:gd name="connsiteY35" fmla="*/ 252916 h 438150"/>
                  <a:gd name="connsiteX36" fmla="*/ 19058 w 533400"/>
                  <a:gd name="connsiteY36" fmla="*/ 185241 h 438150"/>
                  <a:gd name="connsiteX37" fmla="*/ 23325 w 533400"/>
                  <a:gd name="connsiteY37" fmla="*/ 180983 h 438150"/>
                  <a:gd name="connsiteX38" fmla="*/ 90981 w 533400"/>
                  <a:gd name="connsiteY38" fmla="*/ 180983 h 438150"/>
                  <a:gd name="connsiteX39" fmla="*/ 95258 w 533400"/>
                  <a:gd name="connsiteY39" fmla="*/ 185241 h 438150"/>
                  <a:gd name="connsiteX40" fmla="*/ 95258 w 533400"/>
                  <a:gd name="connsiteY40" fmla="*/ 252916 h 438150"/>
                  <a:gd name="connsiteX41" fmla="*/ 90981 w 533400"/>
                  <a:gd name="connsiteY41" fmla="*/ 257183 h 438150"/>
                  <a:gd name="connsiteX42" fmla="*/ 23325 w 533400"/>
                  <a:gd name="connsiteY42" fmla="*/ 257183 h 438150"/>
                  <a:gd name="connsiteX43" fmla="*/ 19058 w 533400"/>
                  <a:gd name="connsiteY43" fmla="*/ 252916 h 438150"/>
                  <a:gd name="connsiteX44" fmla="*/ 19058 w 533400"/>
                  <a:gd name="connsiteY44" fmla="*/ 252916 h 438150"/>
                  <a:gd name="connsiteX45" fmla="*/ 114308 w 533400"/>
                  <a:gd name="connsiteY45" fmla="*/ 252916 h 438150"/>
                  <a:gd name="connsiteX46" fmla="*/ 114308 w 533400"/>
                  <a:gd name="connsiteY46" fmla="*/ 185241 h 438150"/>
                  <a:gd name="connsiteX47" fmla="*/ 90981 w 533400"/>
                  <a:gd name="connsiteY47" fmla="*/ 161933 h 438150"/>
                  <a:gd name="connsiteX48" fmla="*/ 23325 w 533400"/>
                  <a:gd name="connsiteY48" fmla="*/ 161933 h 438150"/>
                  <a:gd name="connsiteX49" fmla="*/ 8 w 533400"/>
                  <a:gd name="connsiteY49" fmla="*/ 185241 h 438150"/>
                  <a:gd name="connsiteX50" fmla="*/ 8 w 533400"/>
                  <a:gd name="connsiteY50" fmla="*/ 252916 h 438150"/>
                  <a:gd name="connsiteX51" fmla="*/ 23325 w 533400"/>
                  <a:gd name="connsiteY51" fmla="*/ 276233 h 438150"/>
                  <a:gd name="connsiteX52" fmla="*/ 90981 w 533400"/>
                  <a:gd name="connsiteY52" fmla="*/ 276233 h 438150"/>
                  <a:gd name="connsiteX53" fmla="*/ 114308 w 533400"/>
                  <a:gd name="connsiteY53" fmla="*/ 252916 h 438150"/>
                  <a:gd name="connsiteX54" fmla="*/ 114308 w 533400"/>
                  <a:gd name="connsiteY54" fmla="*/ 252916 h 438150"/>
                  <a:gd name="connsiteX55" fmla="*/ 276233 w 533400"/>
                  <a:gd name="connsiteY55" fmla="*/ 228608 h 438150"/>
                  <a:gd name="connsiteX56" fmla="*/ 323858 w 533400"/>
                  <a:gd name="connsiteY56" fmla="*/ 228608 h 438150"/>
                  <a:gd name="connsiteX57" fmla="*/ 323858 w 533400"/>
                  <a:gd name="connsiteY57" fmla="*/ 190508 h 438150"/>
                  <a:gd name="connsiteX58" fmla="*/ 276233 w 533400"/>
                  <a:gd name="connsiteY58" fmla="*/ 190508 h 438150"/>
                  <a:gd name="connsiteX59" fmla="*/ 276233 w 533400"/>
                  <a:gd name="connsiteY59" fmla="*/ 228608 h 438150"/>
                  <a:gd name="connsiteX60" fmla="*/ 209558 w 533400"/>
                  <a:gd name="connsiteY60" fmla="*/ 228608 h 438150"/>
                  <a:gd name="connsiteX61" fmla="*/ 257183 w 533400"/>
                  <a:gd name="connsiteY61" fmla="*/ 228608 h 438150"/>
                  <a:gd name="connsiteX62" fmla="*/ 257183 w 533400"/>
                  <a:gd name="connsiteY62" fmla="*/ 190508 h 438150"/>
                  <a:gd name="connsiteX63" fmla="*/ 209558 w 533400"/>
                  <a:gd name="connsiteY63" fmla="*/ 190508 h 438150"/>
                  <a:gd name="connsiteX64" fmla="*/ 209558 w 533400"/>
                  <a:gd name="connsiteY64" fmla="*/ 228608 h 438150"/>
                  <a:gd name="connsiteX65" fmla="*/ 190508 w 533400"/>
                  <a:gd name="connsiteY65" fmla="*/ 247658 h 438150"/>
                  <a:gd name="connsiteX66" fmla="*/ 342908 w 533400"/>
                  <a:gd name="connsiteY66" fmla="*/ 247658 h 438150"/>
                  <a:gd name="connsiteX67" fmla="*/ 342908 w 533400"/>
                  <a:gd name="connsiteY67" fmla="*/ 171458 h 438150"/>
                  <a:gd name="connsiteX68" fmla="*/ 190508 w 533400"/>
                  <a:gd name="connsiteY68" fmla="*/ 171458 h 438150"/>
                  <a:gd name="connsiteX69" fmla="*/ 190508 w 533400"/>
                  <a:gd name="connsiteY69" fmla="*/ 247658 h 438150"/>
                  <a:gd name="connsiteX70" fmla="*/ 257183 w 533400"/>
                  <a:gd name="connsiteY70" fmla="*/ 266708 h 438150"/>
                  <a:gd name="connsiteX71" fmla="*/ 257183 w 533400"/>
                  <a:gd name="connsiteY71" fmla="*/ 295283 h 438150"/>
                  <a:gd name="connsiteX72" fmla="*/ 171458 w 533400"/>
                  <a:gd name="connsiteY72" fmla="*/ 295283 h 438150"/>
                  <a:gd name="connsiteX73" fmla="*/ 171458 w 533400"/>
                  <a:gd name="connsiteY73" fmla="*/ 266708 h 438150"/>
                  <a:gd name="connsiteX74" fmla="*/ 152408 w 533400"/>
                  <a:gd name="connsiteY74" fmla="*/ 266708 h 438150"/>
                  <a:gd name="connsiteX75" fmla="*/ 152408 w 533400"/>
                  <a:gd name="connsiteY75" fmla="*/ 152408 h 438150"/>
                  <a:gd name="connsiteX76" fmla="*/ 381008 w 533400"/>
                  <a:gd name="connsiteY76" fmla="*/ 152408 h 438150"/>
                  <a:gd name="connsiteX77" fmla="*/ 381008 w 533400"/>
                  <a:gd name="connsiteY77" fmla="*/ 266708 h 438150"/>
                  <a:gd name="connsiteX78" fmla="*/ 342908 w 533400"/>
                  <a:gd name="connsiteY78" fmla="*/ 266708 h 438150"/>
                  <a:gd name="connsiteX79" fmla="*/ 342908 w 533400"/>
                  <a:gd name="connsiteY79" fmla="*/ 295283 h 438150"/>
                  <a:gd name="connsiteX80" fmla="*/ 314333 w 533400"/>
                  <a:gd name="connsiteY80" fmla="*/ 295283 h 438150"/>
                  <a:gd name="connsiteX81" fmla="*/ 314333 w 533400"/>
                  <a:gd name="connsiteY81" fmla="*/ 266708 h 438150"/>
                  <a:gd name="connsiteX82" fmla="*/ 257183 w 533400"/>
                  <a:gd name="connsiteY82" fmla="*/ 266708 h 438150"/>
                  <a:gd name="connsiteX83" fmla="*/ 361958 w 533400"/>
                  <a:gd name="connsiteY83" fmla="*/ 314333 h 438150"/>
                  <a:gd name="connsiteX84" fmla="*/ 361958 w 533400"/>
                  <a:gd name="connsiteY84" fmla="*/ 285758 h 438150"/>
                  <a:gd name="connsiteX85" fmla="*/ 400058 w 533400"/>
                  <a:gd name="connsiteY85" fmla="*/ 285758 h 438150"/>
                  <a:gd name="connsiteX86" fmla="*/ 400058 w 533400"/>
                  <a:gd name="connsiteY86" fmla="*/ 133358 h 438150"/>
                  <a:gd name="connsiteX87" fmla="*/ 133358 w 533400"/>
                  <a:gd name="connsiteY87" fmla="*/ 133358 h 438150"/>
                  <a:gd name="connsiteX88" fmla="*/ 133358 w 533400"/>
                  <a:gd name="connsiteY88" fmla="*/ 285758 h 438150"/>
                  <a:gd name="connsiteX89" fmla="*/ 152408 w 533400"/>
                  <a:gd name="connsiteY89" fmla="*/ 285758 h 438150"/>
                  <a:gd name="connsiteX90" fmla="*/ 152408 w 533400"/>
                  <a:gd name="connsiteY90" fmla="*/ 314333 h 438150"/>
                  <a:gd name="connsiteX91" fmla="*/ 276233 w 533400"/>
                  <a:gd name="connsiteY91" fmla="*/ 314333 h 438150"/>
                  <a:gd name="connsiteX92" fmla="*/ 276233 w 533400"/>
                  <a:gd name="connsiteY92" fmla="*/ 285758 h 438150"/>
                  <a:gd name="connsiteX93" fmla="*/ 295283 w 533400"/>
                  <a:gd name="connsiteY93" fmla="*/ 285758 h 438150"/>
                  <a:gd name="connsiteX94" fmla="*/ 295283 w 533400"/>
                  <a:gd name="connsiteY94" fmla="*/ 314333 h 438150"/>
                  <a:gd name="connsiteX95" fmla="*/ 361958 w 533400"/>
                  <a:gd name="connsiteY95" fmla="*/ 314333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3400" h="438150">
                    <a:moveTo>
                      <a:pt x="80028" y="146331"/>
                    </a:moveTo>
                    <a:lnTo>
                      <a:pt x="62263" y="139425"/>
                    </a:lnTo>
                    <a:cubicBezTo>
                      <a:pt x="94658" y="56034"/>
                      <a:pt x="176821" y="8"/>
                      <a:pt x="266708" y="8"/>
                    </a:cubicBezTo>
                    <a:cubicBezTo>
                      <a:pt x="356586" y="8"/>
                      <a:pt x="438749" y="56034"/>
                      <a:pt x="471153" y="139425"/>
                    </a:cubicBezTo>
                    <a:lnTo>
                      <a:pt x="453379" y="146331"/>
                    </a:lnTo>
                    <a:cubicBezTo>
                      <a:pt x="423813" y="70198"/>
                      <a:pt x="348794" y="19058"/>
                      <a:pt x="266708" y="19058"/>
                    </a:cubicBezTo>
                    <a:cubicBezTo>
                      <a:pt x="184612" y="19058"/>
                      <a:pt x="109593" y="70198"/>
                      <a:pt x="80028" y="146331"/>
                    </a:cubicBezTo>
                    <a:lnTo>
                      <a:pt x="80028" y="146331"/>
                    </a:lnTo>
                    <a:close/>
                    <a:moveTo>
                      <a:pt x="453379" y="291825"/>
                    </a:moveTo>
                    <a:lnTo>
                      <a:pt x="471153" y="298731"/>
                    </a:lnTo>
                    <a:cubicBezTo>
                      <a:pt x="438749" y="382122"/>
                      <a:pt x="356586" y="438158"/>
                      <a:pt x="266708" y="438158"/>
                    </a:cubicBezTo>
                    <a:cubicBezTo>
                      <a:pt x="176821" y="438158"/>
                      <a:pt x="94658" y="382122"/>
                      <a:pt x="62263" y="298731"/>
                    </a:cubicBezTo>
                    <a:lnTo>
                      <a:pt x="80028" y="291825"/>
                    </a:lnTo>
                    <a:cubicBezTo>
                      <a:pt x="109593" y="367959"/>
                      <a:pt x="184612" y="419108"/>
                      <a:pt x="266708" y="419108"/>
                    </a:cubicBezTo>
                    <a:cubicBezTo>
                      <a:pt x="348794" y="419108"/>
                      <a:pt x="423813" y="367959"/>
                      <a:pt x="453379" y="291825"/>
                    </a:cubicBezTo>
                    <a:lnTo>
                      <a:pt x="453379" y="291825"/>
                    </a:lnTo>
                    <a:close/>
                    <a:moveTo>
                      <a:pt x="514358" y="252916"/>
                    </a:moveTo>
                    <a:cubicBezTo>
                      <a:pt x="514358" y="255230"/>
                      <a:pt x="512405" y="257183"/>
                      <a:pt x="510081" y="257183"/>
                    </a:cubicBezTo>
                    <a:lnTo>
                      <a:pt x="442425" y="257183"/>
                    </a:lnTo>
                    <a:cubicBezTo>
                      <a:pt x="440111" y="257183"/>
                      <a:pt x="438158" y="255230"/>
                      <a:pt x="438158" y="252916"/>
                    </a:cubicBezTo>
                    <a:lnTo>
                      <a:pt x="438158" y="185241"/>
                    </a:lnTo>
                    <a:cubicBezTo>
                      <a:pt x="438158" y="182936"/>
                      <a:pt x="440111" y="180983"/>
                      <a:pt x="442425" y="180983"/>
                    </a:cubicBezTo>
                    <a:lnTo>
                      <a:pt x="510081" y="180983"/>
                    </a:lnTo>
                    <a:cubicBezTo>
                      <a:pt x="512405" y="180983"/>
                      <a:pt x="514358" y="182936"/>
                      <a:pt x="514358" y="185241"/>
                    </a:cubicBezTo>
                    <a:lnTo>
                      <a:pt x="514358" y="252916"/>
                    </a:lnTo>
                    <a:close/>
                    <a:moveTo>
                      <a:pt x="510081" y="161933"/>
                    </a:moveTo>
                    <a:lnTo>
                      <a:pt x="442425" y="161933"/>
                    </a:lnTo>
                    <a:cubicBezTo>
                      <a:pt x="429566" y="161933"/>
                      <a:pt x="419108" y="172391"/>
                      <a:pt x="419108" y="185241"/>
                    </a:cubicBezTo>
                    <a:lnTo>
                      <a:pt x="419108" y="252916"/>
                    </a:lnTo>
                    <a:cubicBezTo>
                      <a:pt x="419108" y="265775"/>
                      <a:pt x="429566" y="276233"/>
                      <a:pt x="442425" y="276233"/>
                    </a:cubicBezTo>
                    <a:lnTo>
                      <a:pt x="510081" y="276233"/>
                    </a:lnTo>
                    <a:cubicBezTo>
                      <a:pt x="522940" y="276233"/>
                      <a:pt x="533408" y="265775"/>
                      <a:pt x="533408" y="252916"/>
                    </a:cubicBezTo>
                    <a:lnTo>
                      <a:pt x="533408" y="185241"/>
                    </a:lnTo>
                    <a:cubicBezTo>
                      <a:pt x="533408" y="172391"/>
                      <a:pt x="522940" y="161933"/>
                      <a:pt x="510081" y="161933"/>
                    </a:cubicBezTo>
                    <a:lnTo>
                      <a:pt x="510081" y="161933"/>
                    </a:lnTo>
                    <a:close/>
                    <a:moveTo>
                      <a:pt x="19058" y="252916"/>
                    </a:moveTo>
                    <a:lnTo>
                      <a:pt x="19058" y="185241"/>
                    </a:lnTo>
                    <a:cubicBezTo>
                      <a:pt x="19058" y="182936"/>
                      <a:pt x="21011" y="180983"/>
                      <a:pt x="23325" y="180983"/>
                    </a:cubicBezTo>
                    <a:lnTo>
                      <a:pt x="90981" y="180983"/>
                    </a:lnTo>
                    <a:cubicBezTo>
                      <a:pt x="93305" y="180983"/>
                      <a:pt x="95258" y="182936"/>
                      <a:pt x="95258" y="185241"/>
                    </a:cubicBezTo>
                    <a:lnTo>
                      <a:pt x="95258" y="252916"/>
                    </a:lnTo>
                    <a:cubicBezTo>
                      <a:pt x="95258" y="255230"/>
                      <a:pt x="93305" y="257183"/>
                      <a:pt x="90981" y="257183"/>
                    </a:cubicBezTo>
                    <a:lnTo>
                      <a:pt x="23325" y="257183"/>
                    </a:lnTo>
                    <a:cubicBezTo>
                      <a:pt x="21011" y="257183"/>
                      <a:pt x="19058" y="255230"/>
                      <a:pt x="19058" y="252916"/>
                    </a:cubicBezTo>
                    <a:lnTo>
                      <a:pt x="19058" y="252916"/>
                    </a:lnTo>
                    <a:close/>
                    <a:moveTo>
                      <a:pt x="114308" y="252916"/>
                    </a:moveTo>
                    <a:lnTo>
                      <a:pt x="114308" y="185241"/>
                    </a:lnTo>
                    <a:cubicBezTo>
                      <a:pt x="114308" y="172391"/>
                      <a:pt x="103840" y="161933"/>
                      <a:pt x="90981" y="161933"/>
                    </a:cubicBezTo>
                    <a:lnTo>
                      <a:pt x="23325" y="161933"/>
                    </a:lnTo>
                    <a:cubicBezTo>
                      <a:pt x="10466" y="161933"/>
                      <a:pt x="8" y="172391"/>
                      <a:pt x="8" y="185241"/>
                    </a:cubicBezTo>
                    <a:lnTo>
                      <a:pt x="8" y="252916"/>
                    </a:lnTo>
                    <a:cubicBezTo>
                      <a:pt x="8" y="265775"/>
                      <a:pt x="10466" y="276233"/>
                      <a:pt x="23325" y="276233"/>
                    </a:cubicBezTo>
                    <a:lnTo>
                      <a:pt x="90981" y="276233"/>
                    </a:lnTo>
                    <a:cubicBezTo>
                      <a:pt x="103840" y="276233"/>
                      <a:pt x="114308" y="265775"/>
                      <a:pt x="114308" y="252916"/>
                    </a:cubicBezTo>
                    <a:lnTo>
                      <a:pt x="114308" y="252916"/>
                    </a:lnTo>
                    <a:close/>
                    <a:moveTo>
                      <a:pt x="276233" y="228608"/>
                    </a:moveTo>
                    <a:lnTo>
                      <a:pt x="323858" y="228608"/>
                    </a:lnTo>
                    <a:lnTo>
                      <a:pt x="323858" y="190508"/>
                    </a:lnTo>
                    <a:lnTo>
                      <a:pt x="276233" y="190508"/>
                    </a:lnTo>
                    <a:lnTo>
                      <a:pt x="276233" y="228608"/>
                    </a:lnTo>
                    <a:close/>
                    <a:moveTo>
                      <a:pt x="209558" y="228608"/>
                    </a:moveTo>
                    <a:lnTo>
                      <a:pt x="257183" y="228608"/>
                    </a:lnTo>
                    <a:lnTo>
                      <a:pt x="257183" y="190508"/>
                    </a:lnTo>
                    <a:lnTo>
                      <a:pt x="209558" y="190508"/>
                    </a:lnTo>
                    <a:lnTo>
                      <a:pt x="209558" y="228608"/>
                    </a:lnTo>
                    <a:close/>
                    <a:moveTo>
                      <a:pt x="190508" y="247658"/>
                    </a:moveTo>
                    <a:lnTo>
                      <a:pt x="342908" y="247658"/>
                    </a:lnTo>
                    <a:lnTo>
                      <a:pt x="342908" y="171458"/>
                    </a:lnTo>
                    <a:lnTo>
                      <a:pt x="190508" y="171458"/>
                    </a:lnTo>
                    <a:lnTo>
                      <a:pt x="190508" y="247658"/>
                    </a:lnTo>
                    <a:close/>
                    <a:moveTo>
                      <a:pt x="257183" y="266708"/>
                    </a:moveTo>
                    <a:lnTo>
                      <a:pt x="257183" y="295283"/>
                    </a:lnTo>
                    <a:lnTo>
                      <a:pt x="171458" y="295283"/>
                    </a:lnTo>
                    <a:lnTo>
                      <a:pt x="171458" y="266708"/>
                    </a:lnTo>
                    <a:lnTo>
                      <a:pt x="152408" y="266708"/>
                    </a:lnTo>
                    <a:lnTo>
                      <a:pt x="152408" y="152408"/>
                    </a:lnTo>
                    <a:lnTo>
                      <a:pt x="381008" y="152408"/>
                    </a:lnTo>
                    <a:lnTo>
                      <a:pt x="381008" y="266708"/>
                    </a:lnTo>
                    <a:lnTo>
                      <a:pt x="342908" y="266708"/>
                    </a:lnTo>
                    <a:lnTo>
                      <a:pt x="342908" y="295283"/>
                    </a:lnTo>
                    <a:lnTo>
                      <a:pt x="314333" y="295283"/>
                    </a:lnTo>
                    <a:lnTo>
                      <a:pt x="314333" y="266708"/>
                    </a:lnTo>
                    <a:lnTo>
                      <a:pt x="257183" y="266708"/>
                    </a:lnTo>
                    <a:close/>
                    <a:moveTo>
                      <a:pt x="361958" y="314333"/>
                    </a:moveTo>
                    <a:lnTo>
                      <a:pt x="361958" y="285758"/>
                    </a:lnTo>
                    <a:lnTo>
                      <a:pt x="400058" y="285758"/>
                    </a:lnTo>
                    <a:lnTo>
                      <a:pt x="400058" y="133358"/>
                    </a:lnTo>
                    <a:lnTo>
                      <a:pt x="133358" y="133358"/>
                    </a:lnTo>
                    <a:lnTo>
                      <a:pt x="133358" y="285758"/>
                    </a:lnTo>
                    <a:lnTo>
                      <a:pt x="152408" y="285758"/>
                    </a:lnTo>
                    <a:lnTo>
                      <a:pt x="152408" y="314333"/>
                    </a:lnTo>
                    <a:lnTo>
                      <a:pt x="276233" y="314333"/>
                    </a:lnTo>
                    <a:lnTo>
                      <a:pt x="276233" y="285758"/>
                    </a:lnTo>
                    <a:lnTo>
                      <a:pt x="295283" y="285758"/>
                    </a:lnTo>
                    <a:lnTo>
                      <a:pt x="295283" y="314333"/>
                    </a:lnTo>
                    <a:lnTo>
                      <a:pt x="361958" y="314333"/>
                    </a:lnTo>
                    <a:close/>
                  </a:path>
                </a:pathLst>
              </a:custGeom>
              <a:solidFill>
                <a:srgbClr val="FFFFFF"/>
              </a:solidFill>
              <a:ln w="9525" cap="flat">
                <a:noFill/>
                <a:prstDash val="solid"/>
                <a:miter/>
              </a:ln>
            </p:spPr>
            <p:txBody>
              <a:bodyPr rtlCol="0" anchor="ctr"/>
              <a:lstStyle/>
              <a:p>
                <a:pPr marL="0" marR="0" lvl="0" indent="0" algn="l" defTabSz="63468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mazon Ember" panose="020F0502020204030204"/>
                  <a:ea typeface="+mn-ea"/>
                  <a:cs typeface="+mn-cs"/>
                </a:endParaRPr>
              </a:p>
            </p:txBody>
          </p:sp>
          <p:sp>
            <p:nvSpPr>
              <p:cNvPr id="56" name="TextBox 55">
                <a:extLst>
                  <a:ext uri="{FF2B5EF4-FFF2-40B4-BE49-F238E27FC236}">
                    <a16:creationId xmlns:a16="http://schemas.microsoft.com/office/drawing/2014/main" id="{2A955D62-5E31-1A01-DB9A-05ADFBB20363}"/>
                  </a:ext>
                </a:extLst>
              </p:cNvPr>
              <p:cNvSpPr txBox="1"/>
              <p:nvPr/>
            </p:nvSpPr>
            <p:spPr>
              <a:xfrm>
                <a:off x="17202404" y="6057897"/>
                <a:ext cx="875170" cy="4370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a:ea typeface="Amazon Ember Display" panose="020F0603020204020204" pitchFamily="34" charset="0"/>
                    <a:cs typeface="Amazon Ember Display" panose="020F0603020204020204" pitchFamily="34" charset="0"/>
                  </a:rPr>
                  <a:t>Nitro</a:t>
                </a:r>
              </a:p>
            </p:txBody>
          </p:sp>
          <p:pic>
            <p:nvPicPr>
              <p:cNvPr id="57" name="Graphic 56">
                <a:extLst>
                  <a:ext uri="{FF2B5EF4-FFF2-40B4-BE49-F238E27FC236}">
                    <a16:creationId xmlns:a16="http://schemas.microsoft.com/office/drawing/2014/main" id="{FCE86F64-3A16-B108-301C-34573C921B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748586" y="6037666"/>
                <a:ext cx="417952" cy="417952"/>
              </a:xfrm>
              <a:prstGeom prst="rect">
                <a:avLst/>
              </a:prstGeom>
            </p:spPr>
          </p:pic>
        </p:grpSp>
      </p:grpSp>
      <p:grpSp>
        <p:nvGrpSpPr>
          <p:cNvPr id="8" name="Group 7">
            <a:extLst>
              <a:ext uri="{FF2B5EF4-FFF2-40B4-BE49-F238E27FC236}">
                <a16:creationId xmlns:a16="http://schemas.microsoft.com/office/drawing/2014/main" id="{B65E8998-E5E6-D366-E94A-A959B1A3547F}"/>
              </a:ext>
            </a:extLst>
          </p:cNvPr>
          <p:cNvGrpSpPr/>
          <p:nvPr/>
        </p:nvGrpSpPr>
        <p:grpSpPr>
          <a:xfrm>
            <a:off x="3802253" y="3577322"/>
            <a:ext cx="5843136" cy="789211"/>
            <a:chOff x="10410864" y="3478919"/>
            <a:chExt cx="6327707" cy="854660"/>
          </a:xfrm>
        </p:grpSpPr>
        <p:sp>
          <p:nvSpPr>
            <p:cNvPr id="9" name="TextBox 8">
              <a:extLst>
                <a:ext uri="{FF2B5EF4-FFF2-40B4-BE49-F238E27FC236}">
                  <a16:creationId xmlns:a16="http://schemas.microsoft.com/office/drawing/2014/main" id="{1DD5A7F7-C443-5544-777E-66DDC7C7FEB1}"/>
                </a:ext>
              </a:extLst>
            </p:cNvPr>
            <p:cNvSpPr txBox="1"/>
            <p:nvPr/>
          </p:nvSpPr>
          <p:spPr>
            <a:xfrm>
              <a:off x="12310206" y="3517071"/>
              <a:ext cx="2073172" cy="33330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Bedrock</a:t>
              </a:r>
            </a:p>
          </p:txBody>
        </p:sp>
        <p:pic>
          <p:nvPicPr>
            <p:cNvPr id="10" name="Graphic 9">
              <a:extLst>
                <a:ext uri="{FF2B5EF4-FFF2-40B4-BE49-F238E27FC236}">
                  <a16:creationId xmlns:a16="http://schemas.microsoft.com/office/drawing/2014/main" id="{FC6347DA-33FD-02ED-66C6-41AF2BAF4C95}"/>
                </a:ext>
              </a:extLst>
            </p:cNvPr>
            <p:cNvPicPr>
              <a:picLocks/>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rcRect t="756" b="756"/>
            <a:stretch/>
          </p:blipFill>
          <p:spPr>
            <a:xfrm>
              <a:off x="11865168" y="3478919"/>
              <a:ext cx="421356" cy="430948"/>
            </a:xfrm>
            <a:prstGeom prst="rect">
              <a:avLst/>
            </a:prstGeom>
          </p:spPr>
        </p:pic>
        <p:sp>
          <p:nvSpPr>
            <p:cNvPr id="11" name="TextBox 10">
              <a:extLst>
                <a:ext uri="{FF2B5EF4-FFF2-40B4-BE49-F238E27FC236}">
                  <a16:creationId xmlns:a16="http://schemas.microsoft.com/office/drawing/2014/main" id="{FBEE4274-67CF-72FF-676A-3B9E37A22D21}"/>
                </a:ext>
              </a:extLst>
            </p:cNvPr>
            <p:cNvSpPr txBox="1"/>
            <p:nvPr/>
          </p:nvSpPr>
          <p:spPr>
            <a:xfrm>
              <a:off x="10410864" y="4000278"/>
              <a:ext cx="1550700" cy="333301"/>
            </a:xfrm>
            <a:prstGeom prst="rect">
              <a:avLst/>
            </a:prstGeom>
            <a:noFill/>
          </p:spPr>
          <p:txBody>
            <a:bodyPr wrap="square" rtlCol="0">
              <a:spAutoFit/>
            </a:bodyPr>
            <a:lstStyle/>
            <a:p>
              <a:pPr marL="0" marR="0" lvl="0" indent="0" algn="ctr"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Guardrails</a:t>
              </a:r>
            </a:p>
          </p:txBody>
        </p:sp>
        <p:sp>
          <p:nvSpPr>
            <p:cNvPr id="12" name="TextBox 11">
              <a:extLst>
                <a:ext uri="{FF2B5EF4-FFF2-40B4-BE49-F238E27FC236}">
                  <a16:creationId xmlns:a16="http://schemas.microsoft.com/office/drawing/2014/main" id="{9B8609DE-669A-0C08-D813-A32D0A4A8667}"/>
                </a:ext>
              </a:extLst>
            </p:cNvPr>
            <p:cNvSpPr txBox="1"/>
            <p:nvPr/>
          </p:nvSpPr>
          <p:spPr>
            <a:xfrm>
              <a:off x="11974995" y="4000278"/>
              <a:ext cx="1550700" cy="33330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Agents</a:t>
              </a:r>
            </a:p>
          </p:txBody>
        </p:sp>
        <p:sp>
          <p:nvSpPr>
            <p:cNvPr id="13" name="TextBox 12">
              <a:extLst>
                <a:ext uri="{FF2B5EF4-FFF2-40B4-BE49-F238E27FC236}">
                  <a16:creationId xmlns:a16="http://schemas.microsoft.com/office/drawing/2014/main" id="{C219C015-1EE3-3939-1FA9-131819F3B9CC}"/>
                </a:ext>
              </a:extLst>
            </p:cNvPr>
            <p:cNvSpPr txBox="1"/>
            <p:nvPr/>
          </p:nvSpPr>
          <p:spPr>
            <a:xfrm>
              <a:off x="12904527" y="4000278"/>
              <a:ext cx="3834044" cy="333301"/>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rPr>
                <a:t>Customization Capabilities</a:t>
              </a:r>
            </a:p>
          </p:txBody>
        </p:sp>
        <p:grpSp>
          <p:nvGrpSpPr>
            <p:cNvPr id="14" name="Group 13">
              <a:extLst>
                <a:ext uri="{FF2B5EF4-FFF2-40B4-BE49-F238E27FC236}">
                  <a16:creationId xmlns:a16="http://schemas.microsoft.com/office/drawing/2014/main" id="{9E78DE6C-ECF9-11C3-CDE9-446D455B1A5E}"/>
                </a:ext>
              </a:extLst>
            </p:cNvPr>
            <p:cNvGrpSpPr/>
            <p:nvPr/>
          </p:nvGrpSpPr>
          <p:grpSpPr>
            <a:xfrm>
              <a:off x="10815425" y="3694241"/>
              <a:ext cx="4107945" cy="206971"/>
              <a:chOff x="10861919" y="3499750"/>
              <a:chExt cx="4107945" cy="301946"/>
            </a:xfrm>
          </p:grpSpPr>
          <p:cxnSp>
            <p:nvCxnSpPr>
              <p:cNvPr id="21" name="Elbow Connector 20">
                <a:extLst>
                  <a:ext uri="{FF2B5EF4-FFF2-40B4-BE49-F238E27FC236}">
                    <a16:creationId xmlns:a16="http://schemas.microsoft.com/office/drawing/2014/main" id="{AD0A1D32-7C13-6F32-1673-865AEA73B9A2}"/>
                  </a:ext>
                </a:extLst>
              </p:cNvPr>
              <p:cNvCxnSpPr>
                <a:cxnSpLocks/>
              </p:cNvCxnSpPr>
              <p:nvPr/>
            </p:nvCxnSpPr>
            <p:spPr>
              <a:xfrm flipV="1">
                <a:off x="10861919" y="3499750"/>
                <a:ext cx="539992" cy="301946"/>
              </a:xfrm>
              <a:prstGeom prst="bentConnector3">
                <a:avLst>
                  <a:gd name="adj1" fmla="val 1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8E866341-DC57-DE6F-818C-90492D99139F}"/>
                  </a:ext>
                </a:extLst>
              </p:cNvPr>
              <p:cNvCxnSpPr>
                <a:cxnSpLocks/>
              </p:cNvCxnSpPr>
              <p:nvPr/>
            </p:nvCxnSpPr>
            <p:spPr>
              <a:xfrm flipH="1" flipV="1">
                <a:off x="14429872" y="3499750"/>
                <a:ext cx="539992" cy="301946"/>
              </a:xfrm>
              <a:prstGeom prst="bentConnector3">
                <a:avLst>
                  <a:gd name="adj1" fmla="val 195"/>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0B85B86-36D3-1F53-F4D7-0AEA7C7A1672}"/>
                </a:ext>
              </a:extLst>
            </p:cNvPr>
            <p:cNvGrpSpPr/>
            <p:nvPr/>
          </p:nvGrpSpPr>
          <p:grpSpPr>
            <a:xfrm>
              <a:off x="11826534" y="4100887"/>
              <a:ext cx="971645" cy="200990"/>
              <a:chOff x="11897092" y="4194833"/>
              <a:chExt cx="971645" cy="349510"/>
            </a:xfrm>
          </p:grpSpPr>
          <p:cxnSp>
            <p:nvCxnSpPr>
              <p:cNvPr id="16" name="Straight Connector 15">
                <a:extLst>
                  <a:ext uri="{FF2B5EF4-FFF2-40B4-BE49-F238E27FC236}">
                    <a16:creationId xmlns:a16="http://schemas.microsoft.com/office/drawing/2014/main" id="{6929D635-D57C-038E-34E5-AAE9B87040B6}"/>
                  </a:ext>
                </a:extLst>
              </p:cNvPr>
              <p:cNvCxnSpPr/>
              <p:nvPr/>
            </p:nvCxnSpPr>
            <p:spPr>
              <a:xfrm>
                <a:off x="11897092" y="4194833"/>
                <a:ext cx="0" cy="349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0CC5DDB-0D8A-1873-8F87-B14D0340D084}"/>
                  </a:ext>
                </a:extLst>
              </p:cNvPr>
              <p:cNvCxnSpPr/>
              <p:nvPr/>
            </p:nvCxnSpPr>
            <p:spPr>
              <a:xfrm>
                <a:off x="12868737" y="4194833"/>
                <a:ext cx="0" cy="349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FA2F4AC3-52D4-7FE7-B13B-14155C735D68}"/>
              </a:ext>
            </a:extLst>
          </p:cNvPr>
          <p:cNvGrpSpPr/>
          <p:nvPr/>
        </p:nvGrpSpPr>
        <p:grpSpPr>
          <a:xfrm>
            <a:off x="4136446" y="2228555"/>
            <a:ext cx="7750753" cy="523221"/>
            <a:chOff x="10318637" y="1788835"/>
            <a:chExt cx="10193583" cy="739323"/>
          </a:xfrm>
        </p:grpSpPr>
        <p:sp>
          <p:nvSpPr>
            <p:cNvPr id="61" name="TextBox 60">
              <a:extLst>
                <a:ext uri="{FF2B5EF4-FFF2-40B4-BE49-F238E27FC236}">
                  <a16:creationId xmlns:a16="http://schemas.microsoft.com/office/drawing/2014/main" id="{17E853DF-0AB9-DEFB-F42D-6DF1DC60016E}"/>
                </a:ext>
              </a:extLst>
            </p:cNvPr>
            <p:cNvSpPr txBox="1"/>
            <p:nvPr/>
          </p:nvSpPr>
          <p:spPr>
            <a:xfrm>
              <a:off x="10767963" y="1788836"/>
              <a:ext cx="2712505" cy="434896"/>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a:t>
              </a:r>
            </a:p>
          </p:txBody>
        </p:sp>
        <p:pic>
          <p:nvPicPr>
            <p:cNvPr id="62" name="Picture 61">
              <a:extLst>
                <a:ext uri="{FF2B5EF4-FFF2-40B4-BE49-F238E27FC236}">
                  <a16:creationId xmlns:a16="http://schemas.microsoft.com/office/drawing/2014/main" id="{79F5153B-2D77-D61B-1FD4-2A4770990590}"/>
                </a:ext>
              </a:extLst>
            </p:cNvPr>
            <p:cNvPicPr>
              <a:picLocks noChangeAspect="1"/>
            </p:cNvPicPr>
            <p:nvPr/>
          </p:nvPicPr>
          <p:blipFill>
            <a:blip r:embed="rId19"/>
            <a:stretch>
              <a:fillRect/>
            </a:stretch>
          </p:blipFill>
          <p:spPr>
            <a:xfrm>
              <a:off x="10318637" y="1816805"/>
              <a:ext cx="351149" cy="387475"/>
            </a:xfrm>
            <a:prstGeom prst="rect">
              <a:avLst/>
            </a:prstGeom>
          </p:spPr>
        </p:pic>
        <p:sp>
          <p:nvSpPr>
            <p:cNvPr id="63" name="TextBox 62">
              <a:extLst>
                <a:ext uri="{FF2B5EF4-FFF2-40B4-BE49-F238E27FC236}">
                  <a16:creationId xmlns:a16="http://schemas.microsoft.com/office/drawing/2014/main" id="{6A33B48A-8BD1-0967-B990-9FAABBB360D8}"/>
                </a:ext>
              </a:extLst>
            </p:cNvPr>
            <p:cNvSpPr txBox="1"/>
            <p:nvPr/>
          </p:nvSpPr>
          <p:spPr>
            <a:xfrm>
              <a:off x="12770981" y="1788836"/>
              <a:ext cx="2712505" cy="7393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in </a:t>
              </a:r>
            </a:p>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QuickSight  </a:t>
              </a:r>
            </a:p>
          </p:txBody>
        </p:sp>
        <p:pic>
          <p:nvPicPr>
            <p:cNvPr id="64" name="Picture 63">
              <a:extLst>
                <a:ext uri="{FF2B5EF4-FFF2-40B4-BE49-F238E27FC236}">
                  <a16:creationId xmlns:a16="http://schemas.microsoft.com/office/drawing/2014/main" id="{CA1D1021-7AC0-BD36-89C5-79284F5C6508}"/>
                </a:ext>
              </a:extLst>
            </p:cNvPr>
            <p:cNvPicPr>
              <a:picLocks noChangeAspect="1"/>
            </p:cNvPicPr>
            <p:nvPr/>
          </p:nvPicPr>
          <p:blipFill>
            <a:blip r:embed="rId19"/>
            <a:stretch>
              <a:fillRect/>
            </a:stretch>
          </p:blipFill>
          <p:spPr>
            <a:xfrm>
              <a:off x="12271558" y="1810368"/>
              <a:ext cx="351149" cy="387475"/>
            </a:xfrm>
            <a:prstGeom prst="rect">
              <a:avLst/>
            </a:prstGeom>
          </p:spPr>
        </p:pic>
        <p:sp>
          <p:nvSpPr>
            <p:cNvPr id="65" name="TextBox 64">
              <a:extLst>
                <a:ext uri="{FF2B5EF4-FFF2-40B4-BE49-F238E27FC236}">
                  <a16:creationId xmlns:a16="http://schemas.microsoft.com/office/drawing/2014/main" id="{3018D20F-9CB9-04CE-B407-ACF4D26EDF56}"/>
                </a:ext>
              </a:extLst>
            </p:cNvPr>
            <p:cNvSpPr txBox="1"/>
            <p:nvPr/>
          </p:nvSpPr>
          <p:spPr>
            <a:xfrm>
              <a:off x="15671880" y="1788836"/>
              <a:ext cx="3222448" cy="7393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Q in </a:t>
              </a:r>
            </a:p>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Connect  </a:t>
              </a:r>
            </a:p>
          </p:txBody>
        </p:sp>
        <p:pic>
          <p:nvPicPr>
            <p:cNvPr id="66" name="Picture 65">
              <a:extLst>
                <a:ext uri="{FF2B5EF4-FFF2-40B4-BE49-F238E27FC236}">
                  <a16:creationId xmlns:a16="http://schemas.microsoft.com/office/drawing/2014/main" id="{9B391EA1-021D-9F04-FC57-651DA6F4E0AB}"/>
                </a:ext>
              </a:extLst>
            </p:cNvPr>
            <p:cNvPicPr>
              <a:picLocks noChangeAspect="1"/>
            </p:cNvPicPr>
            <p:nvPr/>
          </p:nvPicPr>
          <p:blipFill>
            <a:blip r:embed="rId19"/>
            <a:stretch>
              <a:fillRect/>
            </a:stretch>
          </p:blipFill>
          <p:spPr>
            <a:xfrm>
              <a:off x="15172456" y="1810368"/>
              <a:ext cx="351149" cy="387475"/>
            </a:xfrm>
            <a:prstGeom prst="rect">
              <a:avLst/>
            </a:prstGeom>
          </p:spPr>
        </p:pic>
        <p:sp>
          <p:nvSpPr>
            <p:cNvPr id="67" name="TextBox 66">
              <a:extLst>
                <a:ext uri="{FF2B5EF4-FFF2-40B4-BE49-F238E27FC236}">
                  <a16:creationId xmlns:a16="http://schemas.microsoft.com/office/drawing/2014/main" id="{E344A1E9-941C-9AF4-3F0A-36C5F5889A8A}"/>
                </a:ext>
              </a:extLst>
            </p:cNvPr>
            <p:cNvSpPr txBox="1"/>
            <p:nvPr/>
          </p:nvSpPr>
          <p:spPr>
            <a:xfrm>
              <a:off x="18233530" y="1788835"/>
              <a:ext cx="2278690" cy="739322"/>
            </a:xfrm>
            <a:prstGeom prst="rect">
              <a:avLst/>
            </a:prstGeom>
            <a:noFill/>
          </p:spPr>
          <p:txBody>
            <a:bodyPr wrap="square" rtlCol="0">
              <a:spAutoFit/>
            </a:bodyPr>
            <a:lstStyle/>
            <a:p>
              <a:pPr marL="0" marR="0" lvl="0" indent="0" algn="l" defTabSz="63468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Amazon CodeWhisperer</a:t>
              </a:r>
            </a:p>
          </p:txBody>
        </p:sp>
        <p:sp>
          <p:nvSpPr>
            <p:cNvPr id="68" name="Freeform: Shape 1">
              <a:extLst>
                <a:ext uri="{FF2B5EF4-FFF2-40B4-BE49-F238E27FC236}">
                  <a16:creationId xmlns:a16="http://schemas.microsoft.com/office/drawing/2014/main" id="{682B3678-BE61-9400-DF16-45F21987160E}"/>
                </a:ext>
              </a:extLst>
            </p:cNvPr>
            <p:cNvSpPr/>
            <p:nvPr/>
          </p:nvSpPr>
          <p:spPr>
            <a:xfrm>
              <a:off x="17754521" y="1845371"/>
              <a:ext cx="369850" cy="367538"/>
            </a:xfrm>
            <a:custGeom>
              <a:avLst/>
              <a:gdLst>
                <a:gd name="connsiteX0" fmla="*/ 172689 w 335759"/>
                <a:gd name="connsiteY0" fmla="*/ 181083 h 333661"/>
                <a:gd name="connsiteX1" fmla="*/ 184080 w 335759"/>
                <a:gd name="connsiteY1" fmla="*/ 185280 h 333661"/>
                <a:gd name="connsiteX2" fmla="*/ 158898 w 335759"/>
                <a:gd name="connsiteY2" fmla="*/ 257228 h 333661"/>
                <a:gd name="connsiteX3" fmla="*/ 147507 w 335759"/>
                <a:gd name="connsiteY3" fmla="*/ 253031 h 333661"/>
                <a:gd name="connsiteX4" fmla="*/ 172689 w 335759"/>
                <a:gd name="connsiteY4" fmla="*/ 181083 h 333661"/>
                <a:gd name="connsiteX5" fmla="*/ 137913 w 335759"/>
                <a:gd name="connsiteY5" fmla="*/ 200269 h 333661"/>
                <a:gd name="connsiteX6" fmla="*/ 119327 w 335759"/>
                <a:gd name="connsiteY6" fmla="*/ 218856 h 333661"/>
                <a:gd name="connsiteX7" fmla="*/ 137314 w 335759"/>
                <a:gd name="connsiteY7" fmla="*/ 237442 h 333661"/>
                <a:gd name="connsiteX8" fmla="*/ 128920 w 335759"/>
                <a:gd name="connsiteY8" fmla="*/ 245836 h 333661"/>
                <a:gd name="connsiteX9" fmla="*/ 106736 w 335759"/>
                <a:gd name="connsiteY9" fmla="*/ 223053 h 333661"/>
                <a:gd name="connsiteX10" fmla="*/ 106736 w 335759"/>
                <a:gd name="connsiteY10" fmla="*/ 214659 h 333661"/>
                <a:gd name="connsiteX11" fmla="*/ 129519 w 335759"/>
                <a:gd name="connsiteY11" fmla="*/ 191875 h 333661"/>
                <a:gd name="connsiteX12" fmla="*/ 137913 w 335759"/>
                <a:gd name="connsiteY12" fmla="*/ 200269 h 333661"/>
                <a:gd name="connsiteX13" fmla="*/ 227250 w 335759"/>
                <a:gd name="connsiteY13" fmla="*/ 214059 h 333661"/>
                <a:gd name="connsiteX14" fmla="*/ 227250 w 335759"/>
                <a:gd name="connsiteY14" fmla="*/ 222453 h 333661"/>
                <a:gd name="connsiteX15" fmla="*/ 205065 w 335759"/>
                <a:gd name="connsiteY15" fmla="*/ 245237 h 333661"/>
                <a:gd name="connsiteX16" fmla="*/ 196671 w 335759"/>
                <a:gd name="connsiteY16" fmla="*/ 236843 h 333661"/>
                <a:gd name="connsiteX17" fmla="*/ 214659 w 335759"/>
                <a:gd name="connsiteY17" fmla="*/ 218256 h 333661"/>
                <a:gd name="connsiteX18" fmla="*/ 196072 w 335759"/>
                <a:gd name="connsiteY18" fmla="*/ 199669 h 333661"/>
                <a:gd name="connsiteX19" fmla="*/ 204466 w 335759"/>
                <a:gd name="connsiteY19" fmla="*/ 191275 h 333661"/>
                <a:gd name="connsiteX20" fmla="*/ 227250 w 335759"/>
                <a:gd name="connsiteY20" fmla="*/ 214059 h 333661"/>
                <a:gd name="connsiteX21" fmla="*/ 269819 w 335759"/>
                <a:gd name="connsiteY21" fmla="*/ 238641 h 333661"/>
                <a:gd name="connsiteX22" fmla="*/ 249434 w 335759"/>
                <a:gd name="connsiteY22" fmla="*/ 248834 h 333661"/>
                <a:gd name="connsiteX23" fmla="*/ 245836 w 335759"/>
                <a:gd name="connsiteY23" fmla="*/ 254230 h 333661"/>
                <a:gd name="connsiteX24" fmla="*/ 245836 w 335759"/>
                <a:gd name="connsiteY24" fmla="*/ 290205 h 333661"/>
                <a:gd name="connsiteX25" fmla="*/ 197271 w 335759"/>
                <a:gd name="connsiteY25" fmla="*/ 320183 h 333661"/>
                <a:gd name="connsiteX26" fmla="*/ 173888 w 335759"/>
                <a:gd name="connsiteY26" fmla="*/ 306993 h 333661"/>
                <a:gd name="connsiteX27" fmla="*/ 173888 w 335759"/>
                <a:gd name="connsiteY27" fmla="*/ 275815 h 333661"/>
                <a:gd name="connsiteX28" fmla="*/ 161896 w 335759"/>
                <a:gd name="connsiteY28" fmla="*/ 275815 h 333661"/>
                <a:gd name="connsiteX29" fmla="*/ 161896 w 335759"/>
                <a:gd name="connsiteY29" fmla="*/ 306993 h 333661"/>
                <a:gd name="connsiteX30" fmla="*/ 138513 w 335759"/>
                <a:gd name="connsiteY30" fmla="*/ 320183 h 333661"/>
                <a:gd name="connsiteX31" fmla="*/ 89948 w 335759"/>
                <a:gd name="connsiteY31" fmla="*/ 290205 h 333661"/>
                <a:gd name="connsiteX32" fmla="*/ 89948 w 335759"/>
                <a:gd name="connsiteY32" fmla="*/ 254230 h 333661"/>
                <a:gd name="connsiteX33" fmla="*/ 86350 w 335759"/>
                <a:gd name="connsiteY33" fmla="*/ 248834 h 333661"/>
                <a:gd name="connsiteX34" fmla="*/ 65965 w 335759"/>
                <a:gd name="connsiteY34" fmla="*/ 238641 h 333661"/>
                <a:gd name="connsiteX35" fmla="*/ 65965 w 335759"/>
                <a:gd name="connsiteY35" fmla="*/ 215258 h 333661"/>
                <a:gd name="connsiteX36" fmla="*/ 65965 w 335759"/>
                <a:gd name="connsiteY36" fmla="*/ 188877 h 333661"/>
                <a:gd name="connsiteX37" fmla="*/ 87549 w 335759"/>
                <a:gd name="connsiteY37" fmla="*/ 172689 h 333661"/>
                <a:gd name="connsiteX38" fmla="*/ 89948 w 335759"/>
                <a:gd name="connsiteY38" fmla="*/ 167892 h 333661"/>
                <a:gd name="connsiteX39" fmla="*/ 89948 w 335759"/>
                <a:gd name="connsiteY39" fmla="*/ 134316 h 333661"/>
                <a:gd name="connsiteX40" fmla="*/ 134316 w 335759"/>
                <a:gd name="connsiteY40" fmla="*/ 108534 h 333661"/>
                <a:gd name="connsiteX41" fmla="*/ 161896 w 335759"/>
                <a:gd name="connsiteY41" fmla="*/ 123524 h 333661"/>
                <a:gd name="connsiteX42" fmla="*/ 161896 w 335759"/>
                <a:gd name="connsiteY42" fmla="*/ 161896 h 333661"/>
                <a:gd name="connsiteX43" fmla="*/ 173888 w 335759"/>
                <a:gd name="connsiteY43" fmla="*/ 161896 h 333661"/>
                <a:gd name="connsiteX44" fmla="*/ 173888 w 335759"/>
                <a:gd name="connsiteY44" fmla="*/ 124123 h 333661"/>
                <a:gd name="connsiteX45" fmla="*/ 201468 w 335759"/>
                <a:gd name="connsiteY45" fmla="*/ 109134 h 333661"/>
                <a:gd name="connsiteX46" fmla="*/ 245836 w 335759"/>
                <a:gd name="connsiteY46" fmla="*/ 134916 h 333661"/>
                <a:gd name="connsiteX47" fmla="*/ 245836 w 335759"/>
                <a:gd name="connsiteY47" fmla="*/ 167892 h 333661"/>
                <a:gd name="connsiteX48" fmla="*/ 248235 w 335759"/>
                <a:gd name="connsiteY48" fmla="*/ 172689 h 333661"/>
                <a:gd name="connsiteX49" fmla="*/ 269819 w 335759"/>
                <a:gd name="connsiteY49" fmla="*/ 188877 h 333661"/>
                <a:gd name="connsiteX50" fmla="*/ 269819 w 335759"/>
                <a:gd name="connsiteY50" fmla="*/ 215258 h 333661"/>
                <a:gd name="connsiteX51" fmla="*/ 269819 w 335759"/>
                <a:gd name="connsiteY51" fmla="*/ 238641 h 333661"/>
                <a:gd name="connsiteX52" fmla="*/ 279412 w 335759"/>
                <a:gd name="connsiteY52" fmla="*/ 181682 h 333661"/>
                <a:gd name="connsiteX53" fmla="*/ 257828 w 335759"/>
                <a:gd name="connsiteY53" fmla="*/ 164894 h 333661"/>
                <a:gd name="connsiteX54" fmla="*/ 257828 w 335759"/>
                <a:gd name="connsiteY54" fmla="*/ 131318 h 333661"/>
                <a:gd name="connsiteX55" fmla="*/ 254830 w 335759"/>
                <a:gd name="connsiteY55" fmla="*/ 125922 h 333661"/>
                <a:gd name="connsiteX56" fmla="*/ 204466 w 335759"/>
                <a:gd name="connsiteY56" fmla="*/ 96543 h 333661"/>
                <a:gd name="connsiteX57" fmla="*/ 198470 w 335759"/>
                <a:gd name="connsiteY57" fmla="*/ 96543 h 333661"/>
                <a:gd name="connsiteX58" fmla="*/ 167892 w 335759"/>
                <a:gd name="connsiteY58" fmla="*/ 113331 h 333661"/>
                <a:gd name="connsiteX59" fmla="*/ 137314 w 335759"/>
                <a:gd name="connsiteY59" fmla="*/ 96543 h 333661"/>
                <a:gd name="connsiteX60" fmla="*/ 131318 w 335759"/>
                <a:gd name="connsiteY60" fmla="*/ 96543 h 333661"/>
                <a:gd name="connsiteX61" fmla="*/ 80954 w 335759"/>
                <a:gd name="connsiteY61" fmla="*/ 125922 h 333661"/>
                <a:gd name="connsiteX62" fmla="*/ 77956 w 335759"/>
                <a:gd name="connsiteY62" fmla="*/ 131318 h 333661"/>
                <a:gd name="connsiteX63" fmla="*/ 77956 w 335759"/>
                <a:gd name="connsiteY63" fmla="*/ 164894 h 333661"/>
                <a:gd name="connsiteX64" fmla="*/ 56372 w 335759"/>
                <a:gd name="connsiteY64" fmla="*/ 181083 h 333661"/>
                <a:gd name="connsiteX65" fmla="*/ 53973 w 335759"/>
                <a:gd name="connsiteY65" fmla="*/ 186479 h 333661"/>
                <a:gd name="connsiteX66" fmla="*/ 53973 w 335759"/>
                <a:gd name="connsiteY66" fmla="*/ 215858 h 333661"/>
                <a:gd name="connsiteX67" fmla="*/ 53973 w 335759"/>
                <a:gd name="connsiteY67" fmla="*/ 242838 h 333661"/>
                <a:gd name="connsiteX68" fmla="*/ 57571 w 335759"/>
                <a:gd name="connsiteY68" fmla="*/ 248235 h 333661"/>
                <a:gd name="connsiteX69" fmla="*/ 77956 w 335759"/>
                <a:gd name="connsiteY69" fmla="*/ 257828 h 333661"/>
                <a:gd name="connsiteX70" fmla="*/ 77956 w 335759"/>
                <a:gd name="connsiteY70" fmla="*/ 293802 h 333661"/>
                <a:gd name="connsiteX71" fmla="*/ 80954 w 335759"/>
                <a:gd name="connsiteY71" fmla="*/ 299198 h 333661"/>
                <a:gd name="connsiteX72" fmla="*/ 135515 w 335759"/>
                <a:gd name="connsiteY72" fmla="*/ 332774 h 333661"/>
                <a:gd name="connsiteX73" fmla="*/ 141511 w 335759"/>
                <a:gd name="connsiteY73" fmla="*/ 332774 h 333661"/>
                <a:gd name="connsiteX74" fmla="*/ 167892 w 335759"/>
                <a:gd name="connsiteY74" fmla="*/ 317785 h 333661"/>
                <a:gd name="connsiteX75" fmla="*/ 194273 w 335759"/>
                <a:gd name="connsiteY75" fmla="*/ 332774 h 333661"/>
                <a:gd name="connsiteX76" fmla="*/ 197271 w 335759"/>
                <a:gd name="connsiteY76" fmla="*/ 333374 h 333661"/>
                <a:gd name="connsiteX77" fmla="*/ 200269 w 335759"/>
                <a:gd name="connsiteY77" fmla="*/ 332774 h 333661"/>
                <a:gd name="connsiteX78" fmla="*/ 254830 w 335759"/>
                <a:gd name="connsiteY78" fmla="*/ 299198 h 333661"/>
                <a:gd name="connsiteX79" fmla="*/ 257828 w 335759"/>
                <a:gd name="connsiteY79" fmla="*/ 293802 h 333661"/>
                <a:gd name="connsiteX80" fmla="*/ 257828 w 335759"/>
                <a:gd name="connsiteY80" fmla="*/ 258427 h 333661"/>
                <a:gd name="connsiteX81" fmla="*/ 278213 w 335759"/>
                <a:gd name="connsiteY81" fmla="*/ 248235 h 333661"/>
                <a:gd name="connsiteX82" fmla="*/ 281811 w 335759"/>
                <a:gd name="connsiteY82" fmla="*/ 242838 h 333661"/>
                <a:gd name="connsiteX83" fmla="*/ 281811 w 335759"/>
                <a:gd name="connsiteY83" fmla="*/ 215858 h 333661"/>
                <a:gd name="connsiteX84" fmla="*/ 281811 w 335759"/>
                <a:gd name="connsiteY84" fmla="*/ 186479 h 333661"/>
                <a:gd name="connsiteX85" fmla="*/ 279412 w 335759"/>
                <a:gd name="connsiteY85" fmla="*/ 181682 h 333661"/>
                <a:gd name="connsiteX86" fmla="*/ 279412 w 335759"/>
                <a:gd name="connsiteY86" fmla="*/ 181682 h 333661"/>
                <a:gd name="connsiteX87" fmla="*/ 107935 w 335759"/>
                <a:gd name="connsiteY87" fmla="*/ 32988 h 333661"/>
                <a:gd name="connsiteX88" fmla="*/ 98941 w 335759"/>
                <a:gd name="connsiteY88" fmla="*/ 41982 h 333661"/>
                <a:gd name="connsiteX89" fmla="*/ 89948 w 335759"/>
                <a:gd name="connsiteY89" fmla="*/ 32988 h 333661"/>
                <a:gd name="connsiteX90" fmla="*/ 98941 w 335759"/>
                <a:gd name="connsiteY90" fmla="*/ 23995 h 333661"/>
                <a:gd name="connsiteX91" fmla="*/ 107935 w 335759"/>
                <a:gd name="connsiteY91" fmla="*/ 32988 h 333661"/>
                <a:gd name="connsiteX92" fmla="*/ 107935 w 335759"/>
                <a:gd name="connsiteY92" fmla="*/ 32988 h 333661"/>
                <a:gd name="connsiteX93" fmla="*/ 77956 w 335759"/>
                <a:gd name="connsiteY93" fmla="*/ 32988 h 333661"/>
                <a:gd name="connsiteX94" fmla="*/ 68963 w 335759"/>
                <a:gd name="connsiteY94" fmla="*/ 41982 h 333661"/>
                <a:gd name="connsiteX95" fmla="*/ 59969 w 335759"/>
                <a:gd name="connsiteY95" fmla="*/ 32988 h 333661"/>
                <a:gd name="connsiteX96" fmla="*/ 68963 w 335759"/>
                <a:gd name="connsiteY96" fmla="*/ 23995 h 333661"/>
                <a:gd name="connsiteX97" fmla="*/ 77956 w 335759"/>
                <a:gd name="connsiteY97" fmla="*/ 32988 h 333661"/>
                <a:gd name="connsiteX98" fmla="*/ 77956 w 335759"/>
                <a:gd name="connsiteY98" fmla="*/ 32988 h 333661"/>
                <a:gd name="connsiteX99" fmla="*/ 47978 w 335759"/>
                <a:gd name="connsiteY99" fmla="*/ 32988 h 333661"/>
                <a:gd name="connsiteX100" fmla="*/ 38984 w 335759"/>
                <a:gd name="connsiteY100" fmla="*/ 41982 h 333661"/>
                <a:gd name="connsiteX101" fmla="*/ 29991 w 335759"/>
                <a:gd name="connsiteY101" fmla="*/ 32988 h 333661"/>
                <a:gd name="connsiteX102" fmla="*/ 38984 w 335759"/>
                <a:gd name="connsiteY102" fmla="*/ 23995 h 333661"/>
                <a:gd name="connsiteX103" fmla="*/ 47978 w 335759"/>
                <a:gd name="connsiteY103" fmla="*/ 32988 h 333661"/>
                <a:gd name="connsiteX104" fmla="*/ 47978 w 335759"/>
                <a:gd name="connsiteY104" fmla="*/ 32988 h 333661"/>
                <a:gd name="connsiteX105" fmla="*/ 12003 w 335759"/>
                <a:gd name="connsiteY105" fmla="*/ 53973 h 333661"/>
                <a:gd name="connsiteX106" fmla="*/ 12003 w 335759"/>
                <a:gd name="connsiteY106" fmla="*/ 12603 h 333661"/>
                <a:gd name="connsiteX107" fmla="*/ 13203 w 335759"/>
                <a:gd name="connsiteY107" fmla="*/ 12003 h 333661"/>
                <a:gd name="connsiteX108" fmla="*/ 323181 w 335759"/>
                <a:gd name="connsiteY108" fmla="*/ 12003 h 333661"/>
                <a:gd name="connsiteX109" fmla="*/ 323780 w 335759"/>
                <a:gd name="connsiteY109" fmla="*/ 12603 h 333661"/>
                <a:gd name="connsiteX110" fmla="*/ 323780 w 335759"/>
                <a:gd name="connsiteY110" fmla="*/ 53973 h 333661"/>
                <a:gd name="connsiteX111" fmla="*/ 12003 w 335759"/>
                <a:gd name="connsiteY111" fmla="*/ 53973 h 333661"/>
                <a:gd name="connsiteX112" fmla="*/ 323181 w 335759"/>
                <a:gd name="connsiteY112" fmla="*/ 12 h 333661"/>
                <a:gd name="connsiteX113" fmla="*/ 13203 w 335759"/>
                <a:gd name="connsiteY113" fmla="*/ 12 h 333661"/>
                <a:gd name="connsiteX114" fmla="*/ 12 w 335759"/>
                <a:gd name="connsiteY114" fmla="*/ 12603 h 333661"/>
                <a:gd name="connsiteX115" fmla="*/ 12 w 335759"/>
                <a:gd name="connsiteY115" fmla="*/ 233245 h 333661"/>
                <a:gd name="connsiteX116" fmla="*/ 12603 w 335759"/>
                <a:gd name="connsiteY116" fmla="*/ 245836 h 333661"/>
                <a:gd name="connsiteX117" fmla="*/ 35986 w 335759"/>
                <a:gd name="connsiteY117" fmla="*/ 245836 h 333661"/>
                <a:gd name="connsiteX118" fmla="*/ 35986 w 335759"/>
                <a:gd name="connsiteY118" fmla="*/ 233845 h 333661"/>
                <a:gd name="connsiteX119" fmla="*/ 12603 w 335759"/>
                <a:gd name="connsiteY119" fmla="*/ 233845 h 333661"/>
                <a:gd name="connsiteX120" fmla="*/ 12003 w 335759"/>
                <a:gd name="connsiteY120" fmla="*/ 233245 h 333661"/>
                <a:gd name="connsiteX121" fmla="*/ 12003 w 335759"/>
                <a:gd name="connsiteY121" fmla="*/ 65965 h 333661"/>
                <a:gd name="connsiteX122" fmla="*/ 323780 w 335759"/>
                <a:gd name="connsiteY122" fmla="*/ 65965 h 333661"/>
                <a:gd name="connsiteX123" fmla="*/ 323780 w 335759"/>
                <a:gd name="connsiteY123" fmla="*/ 233245 h 333661"/>
                <a:gd name="connsiteX124" fmla="*/ 323181 w 335759"/>
                <a:gd name="connsiteY124" fmla="*/ 233845 h 333661"/>
                <a:gd name="connsiteX125" fmla="*/ 299798 w 335759"/>
                <a:gd name="connsiteY125" fmla="*/ 233845 h 333661"/>
                <a:gd name="connsiteX126" fmla="*/ 299798 w 335759"/>
                <a:gd name="connsiteY126" fmla="*/ 245836 h 333661"/>
                <a:gd name="connsiteX127" fmla="*/ 323181 w 335759"/>
                <a:gd name="connsiteY127" fmla="*/ 245836 h 333661"/>
                <a:gd name="connsiteX128" fmla="*/ 335772 w 335759"/>
                <a:gd name="connsiteY128" fmla="*/ 233245 h 333661"/>
                <a:gd name="connsiteX129" fmla="*/ 335772 w 335759"/>
                <a:gd name="connsiteY129" fmla="*/ 12603 h 333661"/>
                <a:gd name="connsiteX130" fmla="*/ 323181 w 335759"/>
                <a:gd name="connsiteY130" fmla="*/ 12 h 333661"/>
                <a:gd name="connsiteX131" fmla="*/ 323181 w 335759"/>
                <a:gd name="connsiteY131" fmla="*/ 12 h 33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35759" h="333661">
                  <a:moveTo>
                    <a:pt x="172689" y="181083"/>
                  </a:moveTo>
                  <a:lnTo>
                    <a:pt x="184080" y="185280"/>
                  </a:lnTo>
                  <a:lnTo>
                    <a:pt x="158898" y="257228"/>
                  </a:lnTo>
                  <a:lnTo>
                    <a:pt x="147507" y="253031"/>
                  </a:lnTo>
                  <a:lnTo>
                    <a:pt x="172689" y="181083"/>
                  </a:lnTo>
                  <a:close/>
                  <a:moveTo>
                    <a:pt x="137913" y="200269"/>
                  </a:moveTo>
                  <a:lnTo>
                    <a:pt x="119327" y="218856"/>
                  </a:lnTo>
                  <a:lnTo>
                    <a:pt x="137314" y="237442"/>
                  </a:lnTo>
                  <a:lnTo>
                    <a:pt x="128920" y="245836"/>
                  </a:lnTo>
                  <a:lnTo>
                    <a:pt x="106736" y="223053"/>
                  </a:lnTo>
                  <a:cubicBezTo>
                    <a:pt x="104337" y="220654"/>
                    <a:pt x="104337" y="217057"/>
                    <a:pt x="106736" y="214659"/>
                  </a:cubicBezTo>
                  <a:lnTo>
                    <a:pt x="129519" y="191875"/>
                  </a:lnTo>
                  <a:lnTo>
                    <a:pt x="137913" y="200269"/>
                  </a:lnTo>
                  <a:close/>
                  <a:moveTo>
                    <a:pt x="227250" y="214059"/>
                  </a:moveTo>
                  <a:cubicBezTo>
                    <a:pt x="229648" y="216457"/>
                    <a:pt x="229648" y="220055"/>
                    <a:pt x="227250" y="222453"/>
                  </a:cubicBezTo>
                  <a:lnTo>
                    <a:pt x="205065" y="245237"/>
                  </a:lnTo>
                  <a:lnTo>
                    <a:pt x="196671" y="236843"/>
                  </a:lnTo>
                  <a:lnTo>
                    <a:pt x="214659" y="218256"/>
                  </a:lnTo>
                  <a:lnTo>
                    <a:pt x="196072" y="199669"/>
                  </a:lnTo>
                  <a:lnTo>
                    <a:pt x="204466" y="191275"/>
                  </a:lnTo>
                  <a:lnTo>
                    <a:pt x="227250" y="214059"/>
                  </a:lnTo>
                  <a:close/>
                  <a:moveTo>
                    <a:pt x="269819" y="238641"/>
                  </a:moveTo>
                  <a:lnTo>
                    <a:pt x="249434" y="248834"/>
                  </a:lnTo>
                  <a:cubicBezTo>
                    <a:pt x="247635" y="250033"/>
                    <a:pt x="245836" y="251832"/>
                    <a:pt x="245836" y="254230"/>
                  </a:cubicBezTo>
                  <a:lnTo>
                    <a:pt x="245836" y="290205"/>
                  </a:lnTo>
                  <a:lnTo>
                    <a:pt x="197271" y="320183"/>
                  </a:lnTo>
                  <a:lnTo>
                    <a:pt x="173888" y="306993"/>
                  </a:lnTo>
                  <a:lnTo>
                    <a:pt x="173888" y="275815"/>
                  </a:lnTo>
                  <a:lnTo>
                    <a:pt x="161896" y="275815"/>
                  </a:lnTo>
                  <a:lnTo>
                    <a:pt x="161896" y="306993"/>
                  </a:lnTo>
                  <a:lnTo>
                    <a:pt x="138513" y="320183"/>
                  </a:lnTo>
                  <a:lnTo>
                    <a:pt x="89948" y="290205"/>
                  </a:lnTo>
                  <a:lnTo>
                    <a:pt x="89948" y="254230"/>
                  </a:lnTo>
                  <a:cubicBezTo>
                    <a:pt x="89948" y="251832"/>
                    <a:pt x="88749" y="250033"/>
                    <a:pt x="86350" y="248834"/>
                  </a:cubicBezTo>
                  <a:lnTo>
                    <a:pt x="65965" y="238641"/>
                  </a:lnTo>
                  <a:lnTo>
                    <a:pt x="65965" y="215258"/>
                  </a:lnTo>
                  <a:lnTo>
                    <a:pt x="65965" y="188877"/>
                  </a:lnTo>
                  <a:lnTo>
                    <a:pt x="87549" y="172689"/>
                  </a:lnTo>
                  <a:cubicBezTo>
                    <a:pt x="88749" y="171489"/>
                    <a:pt x="89948" y="169691"/>
                    <a:pt x="89948" y="167892"/>
                  </a:cubicBezTo>
                  <a:lnTo>
                    <a:pt x="89948" y="134316"/>
                  </a:lnTo>
                  <a:lnTo>
                    <a:pt x="134316" y="108534"/>
                  </a:lnTo>
                  <a:lnTo>
                    <a:pt x="161896" y="123524"/>
                  </a:lnTo>
                  <a:lnTo>
                    <a:pt x="161896" y="161896"/>
                  </a:lnTo>
                  <a:lnTo>
                    <a:pt x="173888" y="161896"/>
                  </a:lnTo>
                  <a:lnTo>
                    <a:pt x="173888" y="124123"/>
                  </a:lnTo>
                  <a:lnTo>
                    <a:pt x="201468" y="109134"/>
                  </a:lnTo>
                  <a:lnTo>
                    <a:pt x="245836" y="134916"/>
                  </a:lnTo>
                  <a:lnTo>
                    <a:pt x="245836" y="167892"/>
                  </a:lnTo>
                  <a:cubicBezTo>
                    <a:pt x="245836" y="169691"/>
                    <a:pt x="246436" y="171489"/>
                    <a:pt x="248235" y="172689"/>
                  </a:cubicBezTo>
                  <a:lnTo>
                    <a:pt x="269819" y="188877"/>
                  </a:lnTo>
                  <a:lnTo>
                    <a:pt x="269819" y="215258"/>
                  </a:lnTo>
                  <a:lnTo>
                    <a:pt x="269819" y="238641"/>
                  </a:lnTo>
                  <a:close/>
                  <a:moveTo>
                    <a:pt x="279412" y="181682"/>
                  </a:moveTo>
                  <a:lnTo>
                    <a:pt x="257828" y="164894"/>
                  </a:lnTo>
                  <a:lnTo>
                    <a:pt x="257828" y="131318"/>
                  </a:lnTo>
                  <a:cubicBezTo>
                    <a:pt x="257828" y="128920"/>
                    <a:pt x="256628" y="127121"/>
                    <a:pt x="254830" y="125922"/>
                  </a:cubicBezTo>
                  <a:lnTo>
                    <a:pt x="204466" y="96543"/>
                  </a:lnTo>
                  <a:cubicBezTo>
                    <a:pt x="202667" y="95344"/>
                    <a:pt x="200269" y="95344"/>
                    <a:pt x="198470" y="96543"/>
                  </a:cubicBezTo>
                  <a:lnTo>
                    <a:pt x="167892" y="113331"/>
                  </a:lnTo>
                  <a:lnTo>
                    <a:pt x="137314" y="96543"/>
                  </a:lnTo>
                  <a:cubicBezTo>
                    <a:pt x="135515" y="95344"/>
                    <a:pt x="133117" y="95344"/>
                    <a:pt x="131318" y="96543"/>
                  </a:cubicBezTo>
                  <a:lnTo>
                    <a:pt x="80954" y="125922"/>
                  </a:lnTo>
                  <a:cubicBezTo>
                    <a:pt x="79155" y="127121"/>
                    <a:pt x="77956" y="128920"/>
                    <a:pt x="77956" y="131318"/>
                  </a:cubicBezTo>
                  <a:lnTo>
                    <a:pt x="77956" y="164894"/>
                  </a:lnTo>
                  <a:lnTo>
                    <a:pt x="56372" y="181083"/>
                  </a:lnTo>
                  <a:cubicBezTo>
                    <a:pt x="55173" y="182282"/>
                    <a:pt x="53973" y="184080"/>
                    <a:pt x="53973" y="186479"/>
                  </a:cubicBezTo>
                  <a:lnTo>
                    <a:pt x="53973" y="215858"/>
                  </a:lnTo>
                  <a:lnTo>
                    <a:pt x="53973" y="242838"/>
                  </a:lnTo>
                  <a:cubicBezTo>
                    <a:pt x="53973" y="245237"/>
                    <a:pt x="55173" y="247035"/>
                    <a:pt x="57571" y="248235"/>
                  </a:cubicBezTo>
                  <a:lnTo>
                    <a:pt x="77956" y="257828"/>
                  </a:lnTo>
                  <a:lnTo>
                    <a:pt x="77956" y="293802"/>
                  </a:lnTo>
                  <a:cubicBezTo>
                    <a:pt x="77956" y="295601"/>
                    <a:pt x="79155" y="297999"/>
                    <a:pt x="80954" y="299198"/>
                  </a:cubicBezTo>
                  <a:lnTo>
                    <a:pt x="135515" y="332774"/>
                  </a:lnTo>
                  <a:cubicBezTo>
                    <a:pt x="137314" y="333973"/>
                    <a:pt x="139712" y="333973"/>
                    <a:pt x="141511" y="332774"/>
                  </a:cubicBezTo>
                  <a:lnTo>
                    <a:pt x="167892" y="317785"/>
                  </a:lnTo>
                  <a:lnTo>
                    <a:pt x="194273" y="332774"/>
                  </a:lnTo>
                  <a:cubicBezTo>
                    <a:pt x="195472" y="333374"/>
                    <a:pt x="196072" y="333374"/>
                    <a:pt x="197271" y="333374"/>
                  </a:cubicBezTo>
                  <a:cubicBezTo>
                    <a:pt x="198470" y="333374"/>
                    <a:pt x="199669" y="333374"/>
                    <a:pt x="200269" y="332774"/>
                  </a:cubicBezTo>
                  <a:lnTo>
                    <a:pt x="254830" y="299198"/>
                  </a:lnTo>
                  <a:cubicBezTo>
                    <a:pt x="256628" y="297999"/>
                    <a:pt x="257828" y="296200"/>
                    <a:pt x="257828" y="293802"/>
                  </a:cubicBezTo>
                  <a:lnTo>
                    <a:pt x="257828" y="258427"/>
                  </a:lnTo>
                  <a:lnTo>
                    <a:pt x="278213" y="248235"/>
                  </a:lnTo>
                  <a:cubicBezTo>
                    <a:pt x="280012" y="247035"/>
                    <a:pt x="281811" y="245237"/>
                    <a:pt x="281811" y="242838"/>
                  </a:cubicBezTo>
                  <a:lnTo>
                    <a:pt x="281811" y="215858"/>
                  </a:lnTo>
                  <a:lnTo>
                    <a:pt x="281811" y="186479"/>
                  </a:lnTo>
                  <a:cubicBezTo>
                    <a:pt x="281811" y="184080"/>
                    <a:pt x="281211" y="182282"/>
                    <a:pt x="279412" y="181682"/>
                  </a:cubicBezTo>
                  <a:lnTo>
                    <a:pt x="279412" y="181682"/>
                  </a:lnTo>
                  <a:close/>
                  <a:moveTo>
                    <a:pt x="107935" y="32988"/>
                  </a:moveTo>
                  <a:cubicBezTo>
                    <a:pt x="107935" y="37785"/>
                    <a:pt x="104337" y="41982"/>
                    <a:pt x="98941" y="41982"/>
                  </a:cubicBezTo>
                  <a:cubicBezTo>
                    <a:pt x="94145" y="41982"/>
                    <a:pt x="89948" y="37785"/>
                    <a:pt x="89948" y="32988"/>
                  </a:cubicBezTo>
                  <a:cubicBezTo>
                    <a:pt x="89948" y="28192"/>
                    <a:pt x="94145" y="23995"/>
                    <a:pt x="98941" y="23995"/>
                  </a:cubicBezTo>
                  <a:cubicBezTo>
                    <a:pt x="104337" y="23995"/>
                    <a:pt x="107935" y="28192"/>
                    <a:pt x="107935" y="32988"/>
                  </a:cubicBezTo>
                  <a:lnTo>
                    <a:pt x="107935" y="32988"/>
                  </a:lnTo>
                  <a:close/>
                  <a:moveTo>
                    <a:pt x="77956" y="32988"/>
                  </a:moveTo>
                  <a:cubicBezTo>
                    <a:pt x="77956" y="37785"/>
                    <a:pt x="74359" y="41982"/>
                    <a:pt x="68963" y="41982"/>
                  </a:cubicBezTo>
                  <a:cubicBezTo>
                    <a:pt x="64166" y="41982"/>
                    <a:pt x="59969" y="37785"/>
                    <a:pt x="59969" y="32988"/>
                  </a:cubicBezTo>
                  <a:cubicBezTo>
                    <a:pt x="59969" y="28192"/>
                    <a:pt x="64166" y="23995"/>
                    <a:pt x="68963" y="23995"/>
                  </a:cubicBezTo>
                  <a:cubicBezTo>
                    <a:pt x="74359" y="23995"/>
                    <a:pt x="77956" y="28192"/>
                    <a:pt x="77956" y="32988"/>
                  </a:cubicBezTo>
                  <a:lnTo>
                    <a:pt x="77956" y="32988"/>
                  </a:lnTo>
                  <a:close/>
                  <a:moveTo>
                    <a:pt x="47978" y="32988"/>
                  </a:moveTo>
                  <a:cubicBezTo>
                    <a:pt x="47978" y="37785"/>
                    <a:pt x="44380" y="41982"/>
                    <a:pt x="38984" y="41982"/>
                  </a:cubicBezTo>
                  <a:cubicBezTo>
                    <a:pt x="34188" y="41982"/>
                    <a:pt x="29991" y="37785"/>
                    <a:pt x="29991" y="32988"/>
                  </a:cubicBezTo>
                  <a:cubicBezTo>
                    <a:pt x="29991" y="28192"/>
                    <a:pt x="34188" y="23995"/>
                    <a:pt x="38984" y="23995"/>
                  </a:cubicBezTo>
                  <a:cubicBezTo>
                    <a:pt x="44380" y="23995"/>
                    <a:pt x="47978" y="28192"/>
                    <a:pt x="47978" y="32988"/>
                  </a:cubicBezTo>
                  <a:lnTo>
                    <a:pt x="47978" y="32988"/>
                  </a:lnTo>
                  <a:close/>
                  <a:moveTo>
                    <a:pt x="12003" y="53973"/>
                  </a:moveTo>
                  <a:lnTo>
                    <a:pt x="12003" y="12603"/>
                  </a:lnTo>
                  <a:cubicBezTo>
                    <a:pt x="12003" y="12003"/>
                    <a:pt x="12603" y="12003"/>
                    <a:pt x="13203" y="12003"/>
                  </a:cubicBezTo>
                  <a:lnTo>
                    <a:pt x="323181" y="12003"/>
                  </a:lnTo>
                  <a:cubicBezTo>
                    <a:pt x="323780" y="12003"/>
                    <a:pt x="323780" y="12003"/>
                    <a:pt x="323780" y="12603"/>
                  </a:cubicBezTo>
                  <a:lnTo>
                    <a:pt x="323780" y="53973"/>
                  </a:lnTo>
                  <a:lnTo>
                    <a:pt x="12003" y="53973"/>
                  </a:lnTo>
                  <a:close/>
                  <a:moveTo>
                    <a:pt x="323181" y="12"/>
                  </a:moveTo>
                  <a:lnTo>
                    <a:pt x="13203" y="12"/>
                  </a:lnTo>
                  <a:cubicBezTo>
                    <a:pt x="6008" y="12"/>
                    <a:pt x="12" y="5408"/>
                    <a:pt x="12" y="12603"/>
                  </a:cubicBezTo>
                  <a:lnTo>
                    <a:pt x="12" y="233245"/>
                  </a:lnTo>
                  <a:cubicBezTo>
                    <a:pt x="12" y="240440"/>
                    <a:pt x="5408" y="245836"/>
                    <a:pt x="12603" y="245836"/>
                  </a:cubicBezTo>
                  <a:lnTo>
                    <a:pt x="35986" y="245836"/>
                  </a:lnTo>
                  <a:lnTo>
                    <a:pt x="35986" y="233845"/>
                  </a:lnTo>
                  <a:lnTo>
                    <a:pt x="12603" y="233845"/>
                  </a:lnTo>
                  <a:cubicBezTo>
                    <a:pt x="12603" y="233845"/>
                    <a:pt x="12003" y="233845"/>
                    <a:pt x="12003" y="233245"/>
                  </a:cubicBezTo>
                  <a:lnTo>
                    <a:pt x="12003" y="65965"/>
                  </a:lnTo>
                  <a:lnTo>
                    <a:pt x="323780" y="65965"/>
                  </a:lnTo>
                  <a:lnTo>
                    <a:pt x="323780" y="233245"/>
                  </a:lnTo>
                  <a:cubicBezTo>
                    <a:pt x="323780" y="233845"/>
                    <a:pt x="323780" y="233845"/>
                    <a:pt x="323181" y="233845"/>
                  </a:cubicBezTo>
                  <a:lnTo>
                    <a:pt x="299798" y="233845"/>
                  </a:lnTo>
                  <a:lnTo>
                    <a:pt x="299798" y="245836"/>
                  </a:lnTo>
                  <a:lnTo>
                    <a:pt x="323181" y="245836"/>
                  </a:lnTo>
                  <a:cubicBezTo>
                    <a:pt x="330376" y="245836"/>
                    <a:pt x="335772" y="240440"/>
                    <a:pt x="335772" y="233245"/>
                  </a:cubicBezTo>
                  <a:lnTo>
                    <a:pt x="335772" y="12603"/>
                  </a:lnTo>
                  <a:cubicBezTo>
                    <a:pt x="335772" y="5408"/>
                    <a:pt x="330376" y="12"/>
                    <a:pt x="323181" y="12"/>
                  </a:cubicBezTo>
                  <a:lnTo>
                    <a:pt x="323181" y="12"/>
                  </a:lnTo>
                  <a:close/>
                </a:path>
              </a:pathLst>
            </a:custGeom>
            <a:solidFill>
              <a:srgbClr val="FFFFFF"/>
            </a:solidFill>
            <a:ln w="12700" cap="flat">
              <a:solidFill>
                <a:srgbClr val="FFFFFF"/>
              </a:solidFill>
              <a:prstDash val="solid"/>
              <a:miter/>
            </a:ln>
          </p:spPr>
          <p:txBody>
            <a:bodyPr rtlCol="0" anchor="ctr"/>
            <a:lstStyle/>
            <a:p>
              <a:pPr marL="0" marR="0" lvl="0" indent="0" algn="l" defTabSz="63468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mazon Ember" panose="020F0502020204030204"/>
                <a:ea typeface="+mn-ea"/>
                <a:cs typeface="+mn-cs"/>
              </a:endParaRPr>
            </a:p>
          </p:txBody>
        </p:sp>
      </p:grpSp>
    </p:spTree>
    <p:extLst>
      <p:ext uri="{BB962C8B-B14F-4D97-AF65-F5344CB8AC3E}">
        <p14:creationId xmlns:p14="http://schemas.microsoft.com/office/powerpoint/2010/main" val="146906359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B3081E7F-7476-393A-4A62-EF852C31BD0F}"/>
              </a:ext>
            </a:extLst>
          </p:cNvPr>
          <p:cNvSpPr/>
          <p:nvPr/>
        </p:nvSpPr>
        <p:spPr>
          <a:xfrm>
            <a:off x="4070038" y="3113582"/>
            <a:ext cx="5088952"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Infrastructure for FM Training &amp; Inferences</a:t>
            </a:r>
            <a:endPar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ounded Rectangle 2">
            <a:extLst>
              <a:ext uri="{FF2B5EF4-FFF2-40B4-BE49-F238E27FC236}">
                <a16:creationId xmlns:a16="http://schemas.microsoft.com/office/drawing/2014/main" id="{3EA056DC-CBDB-C2C1-8F97-D94AA0DC2EBE}"/>
              </a:ext>
            </a:extLst>
          </p:cNvPr>
          <p:cNvSpPr/>
          <p:nvPr/>
        </p:nvSpPr>
        <p:spPr>
          <a:xfrm>
            <a:off x="4070038" y="2529382"/>
            <a:ext cx="5088952"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nSpc>
                <a:spcPct val="115000"/>
              </a:lnSpc>
            </a:pPr>
            <a:r>
              <a:rPr lang="en-US" sz="12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Tools to build with LLM’s and other FMs</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E49EA9F1-2CD2-2112-40B6-CBAEFB6A646E}"/>
              </a:ext>
            </a:extLst>
          </p:cNvPr>
          <p:cNvSpPr/>
          <p:nvPr/>
        </p:nvSpPr>
        <p:spPr>
          <a:xfrm>
            <a:off x="4070038" y="1945182"/>
            <a:ext cx="5088952"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Application that leverage LLM’s and other FMs</a:t>
            </a:r>
            <a:endParaRPr lang="en-US" sz="12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933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E40E0E-E085-5421-CDE5-C51DEAA91308}"/>
              </a:ext>
            </a:extLst>
          </p:cNvPr>
          <p:cNvPicPr>
            <a:picLocks noChangeAspect="1"/>
          </p:cNvPicPr>
          <p:nvPr/>
        </p:nvPicPr>
        <p:blipFill>
          <a:blip r:embed="rId2"/>
          <a:stretch>
            <a:fillRect/>
          </a:stretch>
        </p:blipFill>
        <p:spPr>
          <a:xfrm>
            <a:off x="653504" y="1197686"/>
            <a:ext cx="8871117" cy="4294155"/>
          </a:xfrm>
          <a:prstGeom prst="rect">
            <a:avLst/>
          </a:prstGeom>
        </p:spPr>
      </p:pic>
      <p:sp>
        <p:nvSpPr>
          <p:cNvPr id="5" name="Rectangle 4">
            <a:extLst>
              <a:ext uri="{FF2B5EF4-FFF2-40B4-BE49-F238E27FC236}">
                <a16:creationId xmlns:a16="http://schemas.microsoft.com/office/drawing/2014/main" id="{A19BB6BB-405B-B843-AC82-2D51D0B09F78}"/>
              </a:ext>
            </a:extLst>
          </p:cNvPr>
          <p:cNvSpPr/>
          <p:nvPr/>
        </p:nvSpPr>
        <p:spPr>
          <a:xfrm>
            <a:off x="653504" y="2277290"/>
            <a:ext cx="445590" cy="10014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19F3C7-2367-DFE8-4875-53DD14FD8ABC}"/>
              </a:ext>
            </a:extLst>
          </p:cNvPr>
          <p:cNvSpPr/>
          <p:nvPr/>
        </p:nvSpPr>
        <p:spPr>
          <a:xfrm>
            <a:off x="1600629" y="5149961"/>
            <a:ext cx="1066749" cy="24357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D1760B8-2F69-FBD3-5A36-2E37E576CD8D}"/>
              </a:ext>
            </a:extLst>
          </p:cNvPr>
          <p:cNvSpPr/>
          <p:nvPr/>
        </p:nvSpPr>
        <p:spPr>
          <a:xfrm>
            <a:off x="8528299" y="1619031"/>
            <a:ext cx="872876" cy="2312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98639F-BEE2-37DB-2211-E3AD4A7D9A3C}"/>
              </a:ext>
            </a:extLst>
          </p:cNvPr>
          <p:cNvSpPr/>
          <p:nvPr/>
        </p:nvSpPr>
        <p:spPr>
          <a:xfrm>
            <a:off x="8528299" y="1850231"/>
            <a:ext cx="872876" cy="35004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DDCC33-7071-5F59-5B27-F5CF75F08B2B}"/>
              </a:ext>
            </a:extLst>
          </p:cNvPr>
          <p:cNvSpPr/>
          <p:nvPr/>
        </p:nvSpPr>
        <p:spPr>
          <a:xfrm>
            <a:off x="8528299" y="2216943"/>
            <a:ext cx="872876" cy="35004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3BD375-4361-FDF5-A6BB-DF7381B0802E}"/>
              </a:ext>
            </a:extLst>
          </p:cNvPr>
          <p:cNvSpPr/>
          <p:nvPr/>
        </p:nvSpPr>
        <p:spPr>
          <a:xfrm>
            <a:off x="8528299" y="2566987"/>
            <a:ext cx="872876" cy="27622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7C84C6-03D9-D040-54DF-EA7842E5C6F9}"/>
              </a:ext>
            </a:extLst>
          </p:cNvPr>
          <p:cNvSpPr/>
          <p:nvPr/>
        </p:nvSpPr>
        <p:spPr>
          <a:xfrm>
            <a:off x="8528299" y="2855119"/>
            <a:ext cx="872876" cy="2024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B703BA6-ED7F-127A-06CD-98040EB3978F}"/>
              </a:ext>
            </a:extLst>
          </p:cNvPr>
          <p:cNvSpPr/>
          <p:nvPr/>
        </p:nvSpPr>
        <p:spPr>
          <a:xfrm>
            <a:off x="8528299" y="3069431"/>
            <a:ext cx="872876" cy="20240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0D0A29-0414-6A93-687F-07F9E5785E19}"/>
              </a:ext>
            </a:extLst>
          </p:cNvPr>
          <p:cNvSpPr/>
          <p:nvPr/>
        </p:nvSpPr>
        <p:spPr>
          <a:xfrm>
            <a:off x="8528299" y="3271836"/>
            <a:ext cx="872876" cy="22145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307EB7-B0A4-7459-BB98-4D956B4CD480}"/>
              </a:ext>
            </a:extLst>
          </p:cNvPr>
          <p:cNvSpPr/>
          <p:nvPr/>
        </p:nvSpPr>
        <p:spPr>
          <a:xfrm>
            <a:off x="8528299" y="3510301"/>
            <a:ext cx="872876" cy="604499"/>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981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F230DC7-C083-EBC0-34FF-E22A20CC69C8}"/>
              </a:ext>
            </a:extLst>
          </p:cNvPr>
          <p:cNvCxnSpPr>
            <a:cxnSpLocks/>
          </p:cNvCxnSpPr>
          <p:nvPr/>
        </p:nvCxnSpPr>
        <p:spPr>
          <a:xfrm>
            <a:off x="2824269" y="1934230"/>
            <a:ext cx="772943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6" name="Diagram 65">
            <a:extLst>
              <a:ext uri="{FF2B5EF4-FFF2-40B4-BE49-F238E27FC236}">
                <a16:creationId xmlns:a16="http://schemas.microsoft.com/office/drawing/2014/main" id="{1EB9642E-68EA-AE30-4585-1AEB50730212}"/>
              </a:ext>
            </a:extLst>
          </p:cNvPr>
          <p:cNvGraphicFramePr/>
          <p:nvPr>
            <p:extLst>
              <p:ext uri="{D42A27DB-BD31-4B8C-83A1-F6EECF244321}">
                <p14:modId xmlns:p14="http://schemas.microsoft.com/office/powerpoint/2010/main" val="696437661"/>
              </p:ext>
            </p:extLst>
          </p:nvPr>
        </p:nvGraphicFramePr>
        <p:xfrm>
          <a:off x="3214688" y="2076979"/>
          <a:ext cx="7161212" cy="135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a:extLst>
              <a:ext uri="{FF2B5EF4-FFF2-40B4-BE49-F238E27FC236}">
                <a16:creationId xmlns:a16="http://schemas.microsoft.com/office/drawing/2014/main" id="{B3081E7F-7476-393A-4A62-EF852C31BD0F}"/>
              </a:ext>
            </a:extLst>
          </p:cNvPr>
          <p:cNvSpPr/>
          <p:nvPr/>
        </p:nvSpPr>
        <p:spPr>
          <a:xfrm>
            <a:off x="3086100" y="1104900"/>
            <a:ext cx="7289800"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US" sz="1400" b="1" dirty="0">
                <a:solidFill>
                  <a:schemeClr val="tx1"/>
                </a:solidFill>
                <a:effectLst/>
                <a:latin typeface="Amazon Ember" panose="020B0603020204020204" pitchFamily="34" charset="0"/>
                <a:ea typeface="Calibri" panose="020F0502020204030204" pitchFamily="34" charset="0"/>
                <a:cs typeface="Times New Roman" panose="02020603050405020304" pitchFamily="18" charset="0"/>
              </a:rPr>
              <a:t>Infrastructure for FM Training &amp; Inferences</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7095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F230DC7-C083-EBC0-34FF-E22A20CC69C8}"/>
              </a:ext>
            </a:extLst>
          </p:cNvPr>
          <p:cNvCxnSpPr>
            <a:cxnSpLocks/>
          </p:cNvCxnSpPr>
          <p:nvPr/>
        </p:nvCxnSpPr>
        <p:spPr>
          <a:xfrm>
            <a:off x="2824269" y="1934230"/>
            <a:ext cx="772943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6" name="Diagram 65">
            <a:extLst>
              <a:ext uri="{FF2B5EF4-FFF2-40B4-BE49-F238E27FC236}">
                <a16:creationId xmlns:a16="http://schemas.microsoft.com/office/drawing/2014/main" id="{1EB9642E-68EA-AE30-4585-1AEB50730212}"/>
              </a:ext>
            </a:extLst>
          </p:cNvPr>
          <p:cNvGraphicFramePr/>
          <p:nvPr>
            <p:extLst>
              <p:ext uri="{D42A27DB-BD31-4B8C-83A1-F6EECF244321}">
                <p14:modId xmlns:p14="http://schemas.microsoft.com/office/powerpoint/2010/main" val="1792587078"/>
              </p:ext>
            </p:extLst>
          </p:nvPr>
        </p:nvGraphicFramePr>
        <p:xfrm>
          <a:off x="3214688" y="2076979"/>
          <a:ext cx="7161212" cy="135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ounded Rectangle 1">
            <a:extLst>
              <a:ext uri="{FF2B5EF4-FFF2-40B4-BE49-F238E27FC236}">
                <a16:creationId xmlns:a16="http://schemas.microsoft.com/office/drawing/2014/main" id="{B3081E7F-7476-393A-4A62-EF852C31BD0F}"/>
              </a:ext>
            </a:extLst>
          </p:cNvPr>
          <p:cNvSpPr/>
          <p:nvPr/>
        </p:nvSpPr>
        <p:spPr>
          <a:xfrm>
            <a:off x="3086100" y="1104900"/>
            <a:ext cx="7289800"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IN" sz="1800" b="1" dirty="0">
                <a:solidFill>
                  <a:srgbClr val="000000"/>
                </a:solidFill>
                <a:effectLst/>
                <a:latin typeface="AmazonEmber" panose="020B0603020204020204" pitchFamily="34" charset="0"/>
                <a:ea typeface="Times New Roman" panose="02020603050405020304" pitchFamily="18" charset="0"/>
              </a:rPr>
              <a:t>Tools to build with LLM’s and other FMs</a:t>
            </a:r>
            <a:r>
              <a:rPr lang="en-IN" sz="1400" b="1" dirty="0">
                <a:effectLst/>
              </a:rPr>
              <a:t> </a:t>
            </a:r>
            <a:endParaRPr lang="en-IN"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4585EB08-E70A-624B-6D99-8BBE040494EE}"/>
              </a:ext>
            </a:extLst>
          </p:cNvPr>
          <p:cNvCxnSpPr>
            <a:cxnSpLocks/>
          </p:cNvCxnSpPr>
          <p:nvPr/>
        </p:nvCxnSpPr>
        <p:spPr>
          <a:xfrm>
            <a:off x="2952857" y="4739889"/>
            <a:ext cx="7729431" cy="0"/>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A6A1E8C8-864C-D205-3FFB-2D8D9312E67C}"/>
              </a:ext>
            </a:extLst>
          </p:cNvPr>
          <p:cNvGraphicFramePr/>
          <p:nvPr>
            <p:extLst>
              <p:ext uri="{D42A27DB-BD31-4B8C-83A1-F6EECF244321}">
                <p14:modId xmlns:p14="http://schemas.microsoft.com/office/powerpoint/2010/main" val="3160782922"/>
              </p:ext>
            </p:extLst>
          </p:nvPr>
        </p:nvGraphicFramePr>
        <p:xfrm>
          <a:off x="3343276" y="4882638"/>
          <a:ext cx="7161212" cy="13520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ounded Rectangle 6">
            <a:extLst>
              <a:ext uri="{FF2B5EF4-FFF2-40B4-BE49-F238E27FC236}">
                <a16:creationId xmlns:a16="http://schemas.microsoft.com/office/drawing/2014/main" id="{3441622D-7C57-147C-7A67-F77BC19881EF}"/>
              </a:ext>
            </a:extLst>
          </p:cNvPr>
          <p:cNvSpPr/>
          <p:nvPr/>
        </p:nvSpPr>
        <p:spPr>
          <a:xfrm>
            <a:off x="3214688" y="3910559"/>
            <a:ext cx="7289800" cy="584200"/>
          </a:xfrm>
          <a:prstGeom prst="roundRect">
            <a:avLst/>
          </a:prstGeom>
          <a:solidFill>
            <a:schemeClr val="bg1">
              <a:lumMod val="65000"/>
            </a:schemeClr>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15000"/>
              </a:lnSpc>
              <a:spcAft>
                <a:spcPts val="1000"/>
              </a:spcAft>
            </a:pPr>
            <a:r>
              <a:rPr lang="en-IN" sz="1800" b="1" dirty="0">
                <a:solidFill>
                  <a:srgbClr val="000000"/>
                </a:solidFill>
                <a:effectLst/>
                <a:latin typeface="AmazonEmber" panose="020B0603020204020204" pitchFamily="34" charset="0"/>
                <a:ea typeface="Times New Roman" panose="02020603050405020304" pitchFamily="18" charset="0"/>
              </a:rPr>
              <a:t>Application that leverage LLM’s and other FMs</a:t>
            </a:r>
          </a:p>
        </p:txBody>
      </p:sp>
    </p:spTree>
    <p:extLst>
      <p:ext uri="{BB962C8B-B14F-4D97-AF65-F5344CB8AC3E}">
        <p14:creationId xmlns:p14="http://schemas.microsoft.com/office/powerpoint/2010/main" val="4115399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B8BAA-0FC3-0F8F-ECA7-D82BADAE7344}"/>
              </a:ext>
            </a:extLst>
          </p:cNvPr>
          <p:cNvPicPr>
            <a:picLocks noChangeAspect="1"/>
          </p:cNvPicPr>
          <p:nvPr/>
        </p:nvPicPr>
        <p:blipFill>
          <a:blip r:embed="rId2"/>
          <a:stretch>
            <a:fillRect/>
          </a:stretch>
        </p:blipFill>
        <p:spPr>
          <a:xfrm>
            <a:off x="1524000" y="1020692"/>
            <a:ext cx="8479541" cy="3996648"/>
          </a:xfrm>
          <a:prstGeom prst="rect">
            <a:avLst/>
          </a:prstGeom>
          <a:ln w="12700">
            <a:solidFill>
              <a:schemeClr val="tx1"/>
            </a:solidFill>
          </a:ln>
        </p:spPr>
      </p:pic>
      <p:sp>
        <p:nvSpPr>
          <p:cNvPr id="8" name="Rectangle 7">
            <a:extLst>
              <a:ext uri="{FF2B5EF4-FFF2-40B4-BE49-F238E27FC236}">
                <a16:creationId xmlns:a16="http://schemas.microsoft.com/office/drawing/2014/main" id="{42D03775-F392-CC60-B84B-F4352318B6D2}"/>
              </a:ext>
            </a:extLst>
          </p:cNvPr>
          <p:cNvSpPr/>
          <p:nvPr/>
        </p:nvSpPr>
        <p:spPr>
          <a:xfrm>
            <a:off x="1524001" y="1274762"/>
            <a:ext cx="1130300" cy="300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603C8A-CCD8-504D-925F-2A3DC2F8D649}"/>
              </a:ext>
            </a:extLst>
          </p:cNvPr>
          <p:cNvSpPr/>
          <p:nvPr/>
        </p:nvSpPr>
        <p:spPr>
          <a:xfrm>
            <a:off x="1524001" y="4246562"/>
            <a:ext cx="1130300" cy="300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955233-8C69-4608-67A5-2A0961FC47EB}"/>
              </a:ext>
            </a:extLst>
          </p:cNvPr>
          <p:cNvSpPr/>
          <p:nvPr/>
        </p:nvSpPr>
        <p:spPr>
          <a:xfrm>
            <a:off x="8204201" y="1002505"/>
            <a:ext cx="1799340" cy="300038"/>
          </a:xfrm>
          <a:prstGeom prst="rect">
            <a:avLst/>
          </a:prstGeom>
          <a:solidFill>
            <a:schemeClr val="bg1">
              <a:lumMod val="85000"/>
            </a:schemeClr>
          </a:solid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3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473DE0-4657-3A49-76E6-FF0433FD7D8E}"/>
              </a:ext>
            </a:extLst>
          </p:cNvPr>
          <p:cNvPicPr>
            <a:picLocks noChangeAspect="1"/>
          </p:cNvPicPr>
          <p:nvPr/>
        </p:nvPicPr>
        <p:blipFill>
          <a:blip r:embed="rId2"/>
          <a:stretch>
            <a:fillRect/>
          </a:stretch>
        </p:blipFill>
        <p:spPr>
          <a:xfrm>
            <a:off x="241300" y="1054795"/>
            <a:ext cx="7772400" cy="1370210"/>
          </a:xfrm>
          <a:prstGeom prst="rect">
            <a:avLst/>
          </a:prstGeom>
          <a:ln w="12700">
            <a:solidFill>
              <a:schemeClr val="tx1"/>
            </a:solidFill>
          </a:ln>
        </p:spPr>
      </p:pic>
      <p:pic>
        <p:nvPicPr>
          <p:cNvPr id="6" name="Picture 5">
            <a:extLst>
              <a:ext uri="{FF2B5EF4-FFF2-40B4-BE49-F238E27FC236}">
                <a16:creationId xmlns:a16="http://schemas.microsoft.com/office/drawing/2014/main" id="{4C68942D-86DF-3DA4-8D01-20DD50EC9B7F}"/>
              </a:ext>
            </a:extLst>
          </p:cNvPr>
          <p:cNvPicPr>
            <a:picLocks noChangeAspect="1"/>
          </p:cNvPicPr>
          <p:nvPr/>
        </p:nvPicPr>
        <p:blipFill>
          <a:blip r:embed="rId3"/>
          <a:stretch>
            <a:fillRect/>
          </a:stretch>
        </p:blipFill>
        <p:spPr>
          <a:xfrm>
            <a:off x="241300" y="2425005"/>
            <a:ext cx="7772400" cy="2149812"/>
          </a:xfrm>
          <a:prstGeom prst="rect">
            <a:avLst/>
          </a:prstGeom>
          <a:ln w="12700">
            <a:solidFill>
              <a:schemeClr val="tx1"/>
            </a:solidFill>
          </a:ln>
        </p:spPr>
      </p:pic>
      <p:pic>
        <p:nvPicPr>
          <p:cNvPr id="7" name="Picture 6">
            <a:extLst>
              <a:ext uri="{FF2B5EF4-FFF2-40B4-BE49-F238E27FC236}">
                <a16:creationId xmlns:a16="http://schemas.microsoft.com/office/drawing/2014/main" id="{04FFB6DA-9142-7DA0-5BBF-C5B936D77952}"/>
              </a:ext>
            </a:extLst>
          </p:cNvPr>
          <p:cNvPicPr>
            <a:picLocks noChangeAspect="1"/>
          </p:cNvPicPr>
          <p:nvPr/>
        </p:nvPicPr>
        <p:blipFill>
          <a:blip r:embed="rId4"/>
          <a:stretch>
            <a:fillRect/>
          </a:stretch>
        </p:blipFill>
        <p:spPr>
          <a:xfrm>
            <a:off x="8013700" y="1054795"/>
            <a:ext cx="3975100" cy="3520022"/>
          </a:xfrm>
          <a:prstGeom prst="rect">
            <a:avLst/>
          </a:prstGeom>
          <a:ln w="12700">
            <a:solidFill>
              <a:schemeClr val="tx1"/>
            </a:solidFill>
          </a:ln>
        </p:spPr>
      </p:pic>
      <p:sp>
        <p:nvSpPr>
          <p:cNvPr id="8" name="TextBox 7">
            <a:extLst>
              <a:ext uri="{FF2B5EF4-FFF2-40B4-BE49-F238E27FC236}">
                <a16:creationId xmlns:a16="http://schemas.microsoft.com/office/drawing/2014/main" id="{1B9CF3C3-920F-A415-A227-A04330EF5290}"/>
              </a:ext>
            </a:extLst>
          </p:cNvPr>
          <p:cNvSpPr txBox="1"/>
          <p:nvPr/>
        </p:nvSpPr>
        <p:spPr>
          <a:xfrm>
            <a:off x="5626100" y="56769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9390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DA48A2-7050-5F40-80CF-374DE3A3F5F2}"/>
              </a:ext>
            </a:extLst>
          </p:cNvPr>
          <p:cNvGrpSpPr/>
          <p:nvPr/>
        </p:nvGrpSpPr>
        <p:grpSpPr>
          <a:xfrm>
            <a:off x="1892300" y="900113"/>
            <a:ext cx="7772400" cy="3100979"/>
            <a:chOff x="1892300" y="900113"/>
            <a:chExt cx="7772400" cy="3100979"/>
          </a:xfrm>
        </p:grpSpPr>
        <p:pic>
          <p:nvPicPr>
            <p:cNvPr id="4" name="Picture 3">
              <a:extLst>
                <a:ext uri="{FF2B5EF4-FFF2-40B4-BE49-F238E27FC236}">
                  <a16:creationId xmlns:a16="http://schemas.microsoft.com/office/drawing/2014/main" id="{79C212CE-0697-C4E9-30BE-FAFEE7C08533}"/>
                </a:ext>
              </a:extLst>
            </p:cNvPr>
            <p:cNvPicPr>
              <a:picLocks noChangeAspect="1"/>
            </p:cNvPicPr>
            <p:nvPr/>
          </p:nvPicPr>
          <p:blipFill>
            <a:blip r:embed="rId2"/>
            <a:stretch>
              <a:fillRect/>
            </a:stretch>
          </p:blipFill>
          <p:spPr>
            <a:xfrm>
              <a:off x="1892300" y="967780"/>
              <a:ext cx="7772400" cy="3033312"/>
            </a:xfrm>
            <a:prstGeom prst="rect">
              <a:avLst/>
            </a:prstGeom>
          </p:spPr>
        </p:pic>
        <p:sp>
          <p:nvSpPr>
            <p:cNvPr id="5" name="Rectangle 4">
              <a:extLst>
                <a:ext uri="{FF2B5EF4-FFF2-40B4-BE49-F238E27FC236}">
                  <a16:creationId xmlns:a16="http://schemas.microsoft.com/office/drawing/2014/main" id="{F6DF6D31-E0C0-CE7C-EDFB-9380020067C4}"/>
                </a:ext>
              </a:extLst>
            </p:cNvPr>
            <p:cNvSpPr/>
            <p:nvPr/>
          </p:nvSpPr>
          <p:spPr>
            <a:xfrm>
              <a:off x="3098799" y="900113"/>
              <a:ext cx="1173163" cy="4143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9926F11-2B16-EC6C-567C-6541DCBEE64A}"/>
                </a:ext>
              </a:extLst>
            </p:cNvPr>
            <p:cNvSpPr/>
            <p:nvPr/>
          </p:nvSpPr>
          <p:spPr>
            <a:xfrm>
              <a:off x="4951411" y="2070098"/>
              <a:ext cx="2063752" cy="41433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502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3C9E5-F7E2-5EBA-E1D9-39A53445DFC1}"/>
              </a:ext>
            </a:extLst>
          </p:cNvPr>
          <p:cNvPicPr>
            <a:picLocks noChangeAspect="1"/>
          </p:cNvPicPr>
          <p:nvPr/>
        </p:nvPicPr>
        <p:blipFill>
          <a:blip r:embed="rId2"/>
          <a:stretch>
            <a:fillRect/>
          </a:stretch>
        </p:blipFill>
        <p:spPr>
          <a:xfrm>
            <a:off x="2209800" y="1175595"/>
            <a:ext cx="7772400" cy="4506810"/>
          </a:xfrm>
          <a:prstGeom prst="rect">
            <a:avLst/>
          </a:prstGeom>
        </p:spPr>
      </p:pic>
      <p:sp>
        <p:nvSpPr>
          <p:cNvPr id="5" name="Rectangle 4">
            <a:extLst>
              <a:ext uri="{FF2B5EF4-FFF2-40B4-BE49-F238E27FC236}">
                <a16:creationId xmlns:a16="http://schemas.microsoft.com/office/drawing/2014/main" id="{CCDA26FA-F1B1-E402-05AF-693E357226F2}"/>
              </a:ext>
            </a:extLst>
          </p:cNvPr>
          <p:cNvSpPr/>
          <p:nvPr/>
        </p:nvSpPr>
        <p:spPr>
          <a:xfrm>
            <a:off x="2209801" y="1514475"/>
            <a:ext cx="647700" cy="357188"/>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737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17739</TotalTime>
  <Words>2192</Words>
  <Application>Microsoft Macintosh PowerPoint</Application>
  <PresentationFormat>Widescreen</PresentationFormat>
  <Paragraphs>443</Paragraphs>
  <Slides>62</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62</vt:i4>
      </vt:variant>
    </vt:vector>
  </HeadingPairs>
  <TitlesOfParts>
    <vt:vector size="77" baseType="lpstr">
      <vt:lpstr>Amazon Ember</vt:lpstr>
      <vt:lpstr>Amazon Ember Display</vt:lpstr>
      <vt:lpstr>Amazon Ember Display Heavy</vt:lpstr>
      <vt:lpstr>Amazon Ember Display Light</vt:lpstr>
      <vt:lpstr>Amazon Ember Display Medium</vt:lpstr>
      <vt:lpstr>Amazon Ember Mono</vt:lpstr>
      <vt:lpstr>AmazonEmber</vt:lpstr>
      <vt:lpstr>Arial</vt:lpstr>
      <vt:lpstr>Arial</vt:lpstr>
      <vt:lpstr>Calibri</vt:lpstr>
      <vt:lpstr>Calibri Light</vt:lpstr>
      <vt:lpstr>Times New Roman</vt:lpstr>
      <vt:lpstr>Wingdings</vt:lpstr>
      <vt:lpstr>Office Theme</vt:lpstr>
      <vt:lpstr>1_AWS Brand Template_Dark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Bhattacharjee, Avik</cp:lastModifiedBy>
  <cp:revision>113</cp:revision>
  <dcterms:created xsi:type="dcterms:W3CDTF">2024-03-28T09:42:45Z</dcterms:created>
  <dcterms:modified xsi:type="dcterms:W3CDTF">2024-07-25T17:17:08Z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2024-04-29T13:53:30Z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bbe4c23d-4030-45fb-88e6-8a5184093c8f</vt:lpwstr>
  </property>
  <property fmtid="{D5CDD505-2E9C-101B-9397-08002B2CF9AE}" pid="8" name="MSIP_Label_929eed6f-34eb-4453-9f97-09510b9b219f_ContentBits">
    <vt:lpwstr>0</vt:lpwstr>
  </property>
</Properties>
</file>